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834" r:id="rId1"/>
    <p:sldMasterId id="2147485476" r:id="rId2"/>
  </p:sldMasterIdLst>
  <p:notesMasterIdLst>
    <p:notesMasterId r:id="rId16"/>
  </p:notesMasterIdLst>
  <p:sldIdLst>
    <p:sldId id="304" r:id="rId3"/>
    <p:sldId id="269" r:id="rId4"/>
    <p:sldId id="315" r:id="rId5"/>
    <p:sldId id="322" r:id="rId6"/>
    <p:sldId id="323" r:id="rId7"/>
    <p:sldId id="312" r:id="rId8"/>
    <p:sldId id="299" r:id="rId9"/>
    <p:sldId id="329" r:id="rId10"/>
    <p:sldId id="324" r:id="rId11"/>
    <p:sldId id="328" r:id="rId12"/>
    <p:sldId id="319" r:id="rId13"/>
    <p:sldId id="331" r:id="rId14"/>
    <p:sldId id="332" r:id="rId15"/>
  </p:sldIdLst>
  <p:sldSz cx="9144000" cy="6858000" type="screen4x3"/>
  <p:notesSz cx="6950075" cy="9236075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6719"/>
    <a:srgbClr val="FF7C80"/>
    <a:srgbClr val="FF5050"/>
    <a:srgbClr val="FFCC00"/>
    <a:srgbClr val="008A3E"/>
    <a:srgbClr val="FB9BED"/>
    <a:srgbClr val="8EEDFA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53" autoAdjust="0"/>
    <p:restoredTop sz="87342" autoAdjust="0"/>
  </p:normalViewPr>
  <p:slideViewPr>
    <p:cSldViewPr>
      <p:cViewPr varScale="1">
        <p:scale>
          <a:sx n="94" d="100"/>
          <a:sy n="94" d="100"/>
        </p:scale>
        <p:origin x="144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9EEF100-5C6B-41E3-91DA-701A80C3E064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FE68AF33-1074-4F9B-870B-5BBF34B36FB7}">
      <dgm:prSet phldrT="[Texto]"/>
      <dgm:spPr/>
      <dgm:t>
        <a:bodyPr/>
        <a:lstStyle/>
        <a:p>
          <a:r>
            <a:rPr lang="es-ES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GEMPIL</a:t>
          </a:r>
          <a:endParaRPr lang="es-ES" b="1" dirty="0">
            <a:solidFill>
              <a:schemeClr val="accent1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5EB8B4E-D101-41D2-96AD-946FF3665C97}" type="parTrans" cxnId="{77B3DB7B-EF6C-4805-90A3-571D6E9436C5}">
      <dgm:prSet/>
      <dgm:spPr/>
      <dgm:t>
        <a:bodyPr/>
        <a:lstStyle/>
        <a:p>
          <a:endParaRPr lang="es-E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8F33D0E-42A8-4CB3-8DF3-BB8AA87E64F0}" type="sibTrans" cxnId="{77B3DB7B-EF6C-4805-90A3-571D6E9436C5}">
      <dgm:prSet/>
      <dgm:spPr/>
      <dgm:t>
        <a:bodyPr/>
        <a:lstStyle/>
        <a:p>
          <a:endParaRPr lang="es-E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FDB1913-7A40-41CB-90E4-66D6A6683261}">
      <dgm:prSet phldrT="[Texto]"/>
      <dgm:spPr/>
      <dgm:t>
        <a:bodyPr/>
        <a:lstStyle/>
        <a:p>
          <a:r>
            <a:rPr lang="es-ES" b="1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GELECT</a:t>
          </a:r>
          <a:endParaRPr lang="es-ES" b="1" dirty="0">
            <a:solidFill>
              <a:schemeClr val="accent3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7615FAD-F048-447E-8B28-D9B1F2549592}" type="parTrans" cxnId="{725CB316-0B1F-4E64-B896-0671120FA2B2}">
      <dgm:prSet/>
      <dgm:spPr/>
      <dgm:t>
        <a:bodyPr/>
        <a:lstStyle/>
        <a:p>
          <a:endParaRPr lang="es-E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ECA1D52-7862-41BB-85E2-2250E730A359}" type="sibTrans" cxnId="{725CB316-0B1F-4E64-B896-0671120FA2B2}">
      <dgm:prSet/>
      <dgm:spPr/>
      <dgm:t>
        <a:bodyPr/>
        <a:lstStyle/>
        <a:p>
          <a:endParaRPr lang="es-E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5418694-8701-46C3-BD8B-855CAD841287}">
      <dgm:prSet phldrT="[Texto]"/>
      <dgm:spPr/>
      <dgm:t>
        <a:bodyPr/>
        <a:lstStyle/>
        <a:p>
          <a:r>
            <a:rPr lang="es-ES" b="1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GESIME</a:t>
          </a:r>
          <a:endParaRPr lang="es-ES" b="1" dirty="0">
            <a:solidFill>
              <a:schemeClr val="accent5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67D84E1-0331-4582-B43E-8A8B59D79533}" type="parTrans" cxnId="{FFC79E1B-0D68-43FA-A9AA-6857958E16F9}">
      <dgm:prSet/>
      <dgm:spPr/>
      <dgm:t>
        <a:bodyPr/>
        <a:lstStyle/>
        <a:p>
          <a:endParaRPr lang="es-E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97CDECF-FEB7-4F9E-8F51-5E63F0328065}" type="sibTrans" cxnId="{FFC79E1B-0D68-43FA-A9AA-6857958E16F9}">
      <dgm:prSet/>
      <dgm:spPr/>
      <dgm:t>
        <a:bodyPr/>
        <a:lstStyle/>
        <a:p>
          <a:endParaRPr lang="es-E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2950F6D-077A-4000-94F1-B24395D41A37}">
      <dgm:prSet phldrT="[Texto]"/>
      <dgm:spPr/>
      <dgm:t>
        <a:bodyPr/>
        <a:lstStyle/>
        <a:p>
          <a:r>
            <a:rPr lang="es-ES" b="1" dirty="0" smtClean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GEIQ</a:t>
          </a:r>
          <a:endParaRPr lang="es-ES" b="1" dirty="0">
            <a:solidFill>
              <a:schemeClr val="accent5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5424B4C-6772-479C-804E-F3D4FA5C8A71}" type="parTrans" cxnId="{778C1117-D987-48F9-8F38-2406CDF2E71C}">
      <dgm:prSet/>
      <dgm:spPr/>
      <dgm:t>
        <a:bodyPr/>
        <a:lstStyle/>
        <a:p>
          <a:endParaRPr lang="es-E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777AE40-D687-4E29-83DC-DDBB3F6C3AE0}" type="sibTrans" cxnId="{778C1117-D987-48F9-8F38-2406CDF2E71C}">
      <dgm:prSet/>
      <dgm:spPr/>
      <dgm:t>
        <a:bodyPr/>
        <a:lstStyle/>
        <a:p>
          <a:endParaRPr lang="es-E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123C5FE-9FEF-426E-A10F-562B31F7D111}">
      <dgm:prSet/>
      <dgm:spPr/>
      <dgm:t>
        <a:bodyPr/>
        <a:lstStyle/>
        <a:p>
          <a:r>
            <a:rPr lang="es-ES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GER</a:t>
          </a:r>
          <a:endParaRPr lang="es-ES" b="1" dirty="0">
            <a:solidFill>
              <a:srgbClr val="0070C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B48253F-7F48-4812-A3F4-2F878C49DD3C}" type="parTrans" cxnId="{297DBFA3-9D01-4403-9F5F-A31A10887545}">
      <dgm:prSet/>
      <dgm:spPr/>
      <dgm:t>
        <a:bodyPr/>
        <a:lstStyle/>
        <a:p>
          <a:endParaRPr lang="es-ES"/>
        </a:p>
      </dgm:t>
    </dgm:pt>
    <dgm:pt modelId="{447EE382-7DDA-4A83-BB44-6E7F0EBCC9F0}" type="sibTrans" cxnId="{297DBFA3-9D01-4403-9F5F-A31A10887545}">
      <dgm:prSet/>
      <dgm:spPr/>
      <dgm:t>
        <a:bodyPr/>
        <a:lstStyle/>
        <a:p>
          <a:endParaRPr lang="es-ES"/>
        </a:p>
      </dgm:t>
    </dgm:pt>
    <dgm:pt modelId="{2E074C33-C636-4CCB-AE81-F3CD036AD60A}" type="pres">
      <dgm:prSet presAssocID="{49EEF100-5C6B-41E3-91DA-701A80C3E064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97834103-6F24-4CC3-86E8-3F0930C9C3E2}" type="pres">
      <dgm:prSet presAssocID="{FE68AF33-1074-4F9B-870B-5BBF34B36FB7}" presName="composite" presStyleCnt="0"/>
      <dgm:spPr/>
    </dgm:pt>
    <dgm:pt modelId="{7C1367C6-91DE-4504-BBC8-A6CF33CAA18D}" type="pres">
      <dgm:prSet presAssocID="{FE68AF33-1074-4F9B-870B-5BBF34B36FB7}" presName="LShape" presStyleLbl="alignNode1" presStyleIdx="0" presStyleCnt="9"/>
      <dgm:spPr>
        <a:solidFill>
          <a:schemeClr val="accent1">
            <a:lumMod val="60000"/>
            <a:lumOff val="40000"/>
          </a:schemeClr>
        </a:solidFill>
        <a:ln>
          <a:solidFill>
            <a:schemeClr val="accent1">
              <a:lumMod val="60000"/>
              <a:lumOff val="40000"/>
            </a:schemeClr>
          </a:solidFill>
        </a:ln>
      </dgm:spPr>
    </dgm:pt>
    <dgm:pt modelId="{BAD58E52-1873-4474-84E2-55876D2F4F69}" type="pres">
      <dgm:prSet presAssocID="{FE68AF33-1074-4F9B-870B-5BBF34B36FB7}" presName="ParentText" presStyleLbl="revTx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8E2ACC2-7BD3-48F9-A083-03629D7C5A1A}" type="pres">
      <dgm:prSet presAssocID="{FE68AF33-1074-4F9B-870B-5BBF34B36FB7}" presName="Triangle" presStyleLbl="alignNode1" presStyleIdx="1" presStyleCnt="9" custLinFactNeighborX="6945"/>
      <dgm:spPr>
        <a:solidFill>
          <a:schemeClr val="accent1">
            <a:lumMod val="60000"/>
            <a:lumOff val="40000"/>
          </a:schemeClr>
        </a:solidFill>
        <a:ln>
          <a:solidFill>
            <a:schemeClr val="accent1">
              <a:lumMod val="60000"/>
              <a:lumOff val="40000"/>
            </a:schemeClr>
          </a:solidFill>
        </a:ln>
      </dgm:spPr>
    </dgm:pt>
    <dgm:pt modelId="{7A8F104B-52A7-405B-BCA2-75C35DC2A5B6}" type="pres">
      <dgm:prSet presAssocID="{58F33D0E-42A8-4CB3-8DF3-BB8AA87E64F0}" presName="sibTrans" presStyleCnt="0"/>
      <dgm:spPr/>
    </dgm:pt>
    <dgm:pt modelId="{2732F345-21C1-497B-BBDE-57D6567960ED}" type="pres">
      <dgm:prSet presAssocID="{58F33D0E-42A8-4CB3-8DF3-BB8AA87E64F0}" presName="space" presStyleCnt="0"/>
      <dgm:spPr/>
    </dgm:pt>
    <dgm:pt modelId="{97855FC2-D10F-445E-A84C-C955FEB8788D}" type="pres">
      <dgm:prSet presAssocID="{2FDB1913-7A40-41CB-90E4-66D6A6683261}" presName="composite" presStyleCnt="0"/>
      <dgm:spPr/>
    </dgm:pt>
    <dgm:pt modelId="{2C23DFBF-B97B-4E00-92E0-62E0BF29B9C1}" type="pres">
      <dgm:prSet presAssocID="{2FDB1913-7A40-41CB-90E4-66D6A6683261}" presName="LShape" presStyleLbl="alignNode1" presStyleIdx="2" presStyleCnt="9"/>
      <dgm:spPr/>
    </dgm:pt>
    <dgm:pt modelId="{5D82B047-FE9B-4BFB-A958-5AF995A99B8C}" type="pres">
      <dgm:prSet presAssocID="{2FDB1913-7A40-41CB-90E4-66D6A6683261}" presName="ParentText" presStyleLbl="revTx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0160774-4EB8-4E46-97B0-6E53BAF5808A}" type="pres">
      <dgm:prSet presAssocID="{2FDB1913-7A40-41CB-90E4-66D6A6683261}" presName="Triangle" presStyleLbl="alignNode1" presStyleIdx="3" presStyleCnt="9"/>
      <dgm:spPr/>
    </dgm:pt>
    <dgm:pt modelId="{FCAE0A35-3875-415C-90C4-C3E754C4B969}" type="pres">
      <dgm:prSet presAssocID="{7ECA1D52-7862-41BB-85E2-2250E730A359}" presName="sibTrans" presStyleCnt="0"/>
      <dgm:spPr/>
    </dgm:pt>
    <dgm:pt modelId="{927F0056-7F87-4216-954A-2879B8EEA17B}" type="pres">
      <dgm:prSet presAssocID="{7ECA1D52-7862-41BB-85E2-2250E730A359}" presName="space" presStyleCnt="0"/>
      <dgm:spPr/>
    </dgm:pt>
    <dgm:pt modelId="{9B803CD9-3F40-42A1-911C-8F96778FC26F}" type="pres">
      <dgm:prSet presAssocID="{05418694-8701-46C3-BD8B-855CAD841287}" presName="composite" presStyleCnt="0"/>
      <dgm:spPr/>
    </dgm:pt>
    <dgm:pt modelId="{88BEA447-7382-4CD8-8B61-E9B4BB7E6285}" type="pres">
      <dgm:prSet presAssocID="{05418694-8701-46C3-BD8B-855CAD841287}" presName="LShape" presStyleLbl="alignNode1" presStyleIdx="4" presStyleCnt="9"/>
      <dgm:spPr>
        <a:solidFill>
          <a:schemeClr val="accent2"/>
        </a:solidFill>
        <a:ln>
          <a:solidFill>
            <a:schemeClr val="accent2"/>
          </a:solidFill>
        </a:ln>
      </dgm:spPr>
    </dgm:pt>
    <dgm:pt modelId="{F96A2D21-4D4C-4951-96DA-95FB1955E4B8}" type="pres">
      <dgm:prSet presAssocID="{05418694-8701-46C3-BD8B-855CAD841287}" presName="ParentText" presStyleLbl="revTx" presStyleIdx="2" presStyleCnt="5" custLinFactX="26584" custLinFactNeighborX="100000" custLinFactNeighborY="-2972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9610CAB-9B9F-4ECF-9568-ACE227D672EA}" type="pres">
      <dgm:prSet presAssocID="{05418694-8701-46C3-BD8B-855CAD841287}" presName="Triangle" presStyleLbl="alignNode1" presStyleIdx="5" presStyleCnt="9"/>
      <dgm:spPr>
        <a:blipFill rotWithShape="0">
          <a:blip xmlns:r="http://schemas.openxmlformats.org/officeDocument/2006/relationships" r:embed="rId1"/>
          <a:stretch>
            <a:fillRect/>
          </a:stretch>
        </a:blipFill>
        <a:ln>
          <a:solidFill>
            <a:schemeClr val="accent2"/>
          </a:solidFill>
        </a:ln>
      </dgm:spPr>
      <dgm:t>
        <a:bodyPr/>
        <a:lstStyle/>
        <a:p>
          <a:endParaRPr lang="es-ES"/>
        </a:p>
      </dgm:t>
    </dgm:pt>
    <dgm:pt modelId="{FFF16203-E28E-4904-8BE2-039A3ED30A27}" type="pres">
      <dgm:prSet presAssocID="{697CDECF-FEB7-4F9E-8F51-5E63F0328065}" presName="sibTrans" presStyleCnt="0"/>
      <dgm:spPr/>
    </dgm:pt>
    <dgm:pt modelId="{8774A67E-A8C2-45C6-B4ED-7079DAC4FBB8}" type="pres">
      <dgm:prSet presAssocID="{697CDECF-FEB7-4F9E-8F51-5E63F0328065}" presName="space" presStyleCnt="0"/>
      <dgm:spPr/>
    </dgm:pt>
    <dgm:pt modelId="{87393830-EA5D-45FB-9BF7-864D15ADFBE5}" type="pres">
      <dgm:prSet presAssocID="{72950F6D-077A-4000-94F1-B24395D41A37}" presName="composite" presStyleCnt="0"/>
      <dgm:spPr/>
    </dgm:pt>
    <dgm:pt modelId="{FA2517D6-7A44-49DA-B9B4-7AE9227B51CC}" type="pres">
      <dgm:prSet presAssocID="{72950F6D-077A-4000-94F1-B24395D41A37}" presName="LShape" presStyleLbl="alignNode1" presStyleIdx="6" presStyleCnt="9"/>
      <dgm:spPr>
        <a:solidFill>
          <a:schemeClr val="accent1">
            <a:lumMod val="50000"/>
          </a:schemeClr>
        </a:solidFill>
        <a:ln>
          <a:solidFill>
            <a:schemeClr val="accent1">
              <a:lumMod val="50000"/>
            </a:schemeClr>
          </a:solidFill>
        </a:ln>
      </dgm:spPr>
    </dgm:pt>
    <dgm:pt modelId="{F605C528-C6D2-4ACA-A23A-F07CA588BC74}" type="pres">
      <dgm:prSet presAssocID="{72950F6D-077A-4000-94F1-B24395D41A37}" presName="ParentText" presStyleLbl="revTx" presStyleIdx="3" presStyleCnt="5" custLinFactX="-20734" custLinFactNeighborX="-100000" custLinFactNeighborY="3612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A3A5B1E-DC1D-4BB8-A495-BD39263612C4}" type="pres">
      <dgm:prSet presAssocID="{72950F6D-077A-4000-94F1-B24395D41A37}" presName="Triangle" presStyleLbl="alignNode1" presStyleIdx="7" presStyleCnt="9"/>
      <dgm:spPr/>
    </dgm:pt>
    <dgm:pt modelId="{62EFCA5B-A211-4007-B5B1-ABD0BF2F2992}" type="pres">
      <dgm:prSet presAssocID="{1777AE40-D687-4E29-83DC-DDBB3F6C3AE0}" presName="sibTrans" presStyleCnt="0"/>
      <dgm:spPr/>
    </dgm:pt>
    <dgm:pt modelId="{E16ACC08-B1E5-426A-9B90-011F765F06A4}" type="pres">
      <dgm:prSet presAssocID="{1777AE40-D687-4E29-83DC-DDBB3F6C3AE0}" presName="space" presStyleCnt="0"/>
      <dgm:spPr/>
    </dgm:pt>
    <dgm:pt modelId="{772CD52D-CEBF-4ED4-8900-8F8DA3702694}" type="pres">
      <dgm:prSet presAssocID="{A123C5FE-9FEF-426E-A10F-562B31F7D111}" presName="composite" presStyleCnt="0"/>
      <dgm:spPr/>
    </dgm:pt>
    <dgm:pt modelId="{E85DBB91-3803-4AD5-8700-33BBD55786F9}" type="pres">
      <dgm:prSet presAssocID="{A123C5FE-9FEF-426E-A10F-562B31F7D111}" presName="LShape" presStyleLbl="alignNode1" presStyleIdx="8" presStyleCnt="9"/>
      <dgm:spPr/>
    </dgm:pt>
    <dgm:pt modelId="{8B9347C4-D47D-4C72-9ADE-96C996EDB4DD}" type="pres">
      <dgm:prSet presAssocID="{A123C5FE-9FEF-426E-A10F-562B31F7D111}" presName="ParentText" presStyleLbl="revTx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77B3DB7B-EF6C-4805-90A3-571D6E9436C5}" srcId="{49EEF100-5C6B-41E3-91DA-701A80C3E064}" destId="{FE68AF33-1074-4F9B-870B-5BBF34B36FB7}" srcOrd="0" destOrd="0" parTransId="{25EB8B4E-D101-41D2-96AD-946FF3665C97}" sibTransId="{58F33D0E-42A8-4CB3-8DF3-BB8AA87E64F0}"/>
    <dgm:cxn modelId="{2A2F0AB1-10B5-41C9-AE56-9BBE4E8B486D}" type="presOf" srcId="{A123C5FE-9FEF-426E-A10F-562B31F7D111}" destId="{8B9347C4-D47D-4C72-9ADE-96C996EDB4DD}" srcOrd="0" destOrd="0" presId="urn:microsoft.com/office/officeart/2009/3/layout/StepUpProcess"/>
    <dgm:cxn modelId="{EF3B902B-50B9-4567-8F9E-30706C66609D}" type="presOf" srcId="{72950F6D-077A-4000-94F1-B24395D41A37}" destId="{F605C528-C6D2-4ACA-A23A-F07CA588BC74}" srcOrd="0" destOrd="0" presId="urn:microsoft.com/office/officeart/2009/3/layout/StepUpProcess"/>
    <dgm:cxn modelId="{FFC79E1B-0D68-43FA-A9AA-6857958E16F9}" srcId="{49EEF100-5C6B-41E3-91DA-701A80C3E064}" destId="{05418694-8701-46C3-BD8B-855CAD841287}" srcOrd="2" destOrd="0" parTransId="{B67D84E1-0331-4582-B43E-8A8B59D79533}" sibTransId="{697CDECF-FEB7-4F9E-8F51-5E63F0328065}"/>
    <dgm:cxn modelId="{725CB316-0B1F-4E64-B896-0671120FA2B2}" srcId="{49EEF100-5C6B-41E3-91DA-701A80C3E064}" destId="{2FDB1913-7A40-41CB-90E4-66D6A6683261}" srcOrd="1" destOrd="0" parTransId="{27615FAD-F048-447E-8B28-D9B1F2549592}" sibTransId="{7ECA1D52-7862-41BB-85E2-2250E730A359}"/>
    <dgm:cxn modelId="{8A6A538B-03CA-4937-BE1D-DF304B6DC865}" type="presOf" srcId="{2FDB1913-7A40-41CB-90E4-66D6A6683261}" destId="{5D82B047-FE9B-4BFB-A958-5AF995A99B8C}" srcOrd="0" destOrd="0" presId="urn:microsoft.com/office/officeart/2009/3/layout/StepUpProcess"/>
    <dgm:cxn modelId="{D2DD5A0B-7824-4CCA-B9AA-B1CC260FBC50}" type="presOf" srcId="{FE68AF33-1074-4F9B-870B-5BBF34B36FB7}" destId="{BAD58E52-1873-4474-84E2-55876D2F4F69}" srcOrd="0" destOrd="0" presId="urn:microsoft.com/office/officeart/2009/3/layout/StepUpProcess"/>
    <dgm:cxn modelId="{778C1117-D987-48F9-8F38-2406CDF2E71C}" srcId="{49EEF100-5C6B-41E3-91DA-701A80C3E064}" destId="{72950F6D-077A-4000-94F1-B24395D41A37}" srcOrd="3" destOrd="0" parTransId="{C5424B4C-6772-479C-804E-F3D4FA5C8A71}" sibTransId="{1777AE40-D687-4E29-83DC-DDBB3F6C3AE0}"/>
    <dgm:cxn modelId="{8B492FD9-0112-4991-BFF8-1DC440E37B3F}" type="presOf" srcId="{49EEF100-5C6B-41E3-91DA-701A80C3E064}" destId="{2E074C33-C636-4CCB-AE81-F3CD036AD60A}" srcOrd="0" destOrd="0" presId="urn:microsoft.com/office/officeart/2009/3/layout/StepUpProcess"/>
    <dgm:cxn modelId="{297DBFA3-9D01-4403-9F5F-A31A10887545}" srcId="{49EEF100-5C6B-41E3-91DA-701A80C3E064}" destId="{A123C5FE-9FEF-426E-A10F-562B31F7D111}" srcOrd="4" destOrd="0" parTransId="{2B48253F-7F48-4812-A3F4-2F878C49DD3C}" sibTransId="{447EE382-7DDA-4A83-BB44-6E7F0EBCC9F0}"/>
    <dgm:cxn modelId="{724F39BF-AE49-4909-89BB-AE1BCAFC3672}" type="presOf" srcId="{05418694-8701-46C3-BD8B-855CAD841287}" destId="{F96A2D21-4D4C-4951-96DA-95FB1955E4B8}" srcOrd="0" destOrd="0" presId="urn:microsoft.com/office/officeart/2009/3/layout/StepUpProcess"/>
    <dgm:cxn modelId="{10BACA54-BB67-4998-B9F0-8AB58139E9EE}" type="presParOf" srcId="{2E074C33-C636-4CCB-AE81-F3CD036AD60A}" destId="{97834103-6F24-4CC3-86E8-3F0930C9C3E2}" srcOrd="0" destOrd="0" presId="urn:microsoft.com/office/officeart/2009/3/layout/StepUpProcess"/>
    <dgm:cxn modelId="{62B98F6F-3194-4A38-A2A0-AF48284B6803}" type="presParOf" srcId="{97834103-6F24-4CC3-86E8-3F0930C9C3E2}" destId="{7C1367C6-91DE-4504-BBC8-A6CF33CAA18D}" srcOrd="0" destOrd="0" presId="urn:microsoft.com/office/officeart/2009/3/layout/StepUpProcess"/>
    <dgm:cxn modelId="{7BDB2916-610D-4BBB-9CB3-3CEDFBEF026D}" type="presParOf" srcId="{97834103-6F24-4CC3-86E8-3F0930C9C3E2}" destId="{BAD58E52-1873-4474-84E2-55876D2F4F69}" srcOrd="1" destOrd="0" presId="urn:microsoft.com/office/officeart/2009/3/layout/StepUpProcess"/>
    <dgm:cxn modelId="{A5B0F2E7-75CE-4F86-96A6-E463C21A0C25}" type="presParOf" srcId="{97834103-6F24-4CC3-86E8-3F0930C9C3E2}" destId="{98E2ACC2-7BD3-48F9-A083-03629D7C5A1A}" srcOrd="2" destOrd="0" presId="urn:microsoft.com/office/officeart/2009/3/layout/StepUpProcess"/>
    <dgm:cxn modelId="{7EFE6CE5-40F0-4CFA-A283-1AAA070C53E6}" type="presParOf" srcId="{2E074C33-C636-4CCB-AE81-F3CD036AD60A}" destId="{7A8F104B-52A7-405B-BCA2-75C35DC2A5B6}" srcOrd="1" destOrd="0" presId="urn:microsoft.com/office/officeart/2009/3/layout/StepUpProcess"/>
    <dgm:cxn modelId="{7CF26A84-2AAB-4191-ABFC-6B1CF35A8435}" type="presParOf" srcId="{7A8F104B-52A7-405B-BCA2-75C35DC2A5B6}" destId="{2732F345-21C1-497B-BBDE-57D6567960ED}" srcOrd="0" destOrd="0" presId="urn:microsoft.com/office/officeart/2009/3/layout/StepUpProcess"/>
    <dgm:cxn modelId="{AB411D36-B2D3-42A4-9321-4A06F2589D71}" type="presParOf" srcId="{2E074C33-C636-4CCB-AE81-F3CD036AD60A}" destId="{97855FC2-D10F-445E-A84C-C955FEB8788D}" srcOrd="2" destOrd="0" presId="urn:microsoft.com/office/officeart/2009/3/layout/StepUpProcess"/>
    <dgm:cxn modelId="{5872DBBC-3AD4-453E-981A-3E07D05F0884}" type="presParOf" srcId="{97855FC2-D10F-445E-A84C-C955FEB8788D}" destId="{2C23DFBF-B97B-4E00-92E0-62E0BF29B9C1}" srcOrd="0" destOrd="0" presId="urn:microsoft.com/office/officeart/2009/3/layout/StepUpProcess"/>
    <dgm:cxn modelId="{5CBF1C8E-E134-4E7E-85B1-180179EE5C19}" type="presParOf" srcId="{97855FC2-D10F-445E-A84C-C955FEB8788D}" destId="{5D82B047-FE9B-4BFB-A958-5AF995A99B8C}" srcOrd="1" destOrd="0" presId="urn:microsoft.com/office/officeart/2009/3/layout/StepUpProcess"/>
    <dgm:cxn modelId="{241B5007-59DE-4FF9-8411-86A2A076ECC6}" type="presParOf" srcId="{97855FC2-D10F-445E-A84C-C955FEB8788D}" destId="{C0160774-4EB8-4E46-97B0-6E53BAF5808A}" srcOrd="2" destOrd="0" presId="urn:microsoft.com/office/officeart/2009/3/layout/StepUpProcess"/>
    <dgm:cxn modelId="{0F4C5983-C272-454A-BC63-BDF9FC383F0D}" type="presParOf" srcId="{2E074C33-C636-4CCB-AE81-F3CD036AD60A}" destId="{FCAE0A35-3875-415C-90C4-C3E754C4B969}" srcOrd="3" destOrd="0" presId="urn:microsoft.com/office/officeart/2009/3/layout/StepUpProcess"/>
    <dgm:cxn modelId="{B87EB3D7-9D7A-45D9-8563-C010D47D04BA}" type="presParOf" srcId="{FCAE0A35-3875-415C-90C4-C3E754C4B969}" destId="{927F0056-7F87-4216-954A-2879B8EEA17B}" srcOrd="0" destOrd="0" presId="urn:microsoft.com/office/officeart/2009/3/layout/StepUpProcess"/>
    <dgm:cxn modelId="{D7747D58-6354-4784-AB5D-31BF1946C0B9}" type="presParOf" srcId="{2E074C33-C636-4CCB-AE81-F3CD036AD60A}" destId="{9B803CD9-3F40-42A1-911C-8F96778FC26F}" srcOrd="4" destOrd="0" presId="urn:microsoft.com/office/officeart/2009/3/layout/StepUpProcess"/>
    <dgm:cxn modelId="{E95E98A9-61F5-4FB0-8566-CCF822A4F727}" type="presParOf" srcId="{9B803CD9-3F40-42A1-911C-8F96778FC26F}" destId="{88BEA447-7382-4CD8-8B61-E9B4BB7E6285}" srcOrd="0" destOrd="0" presId="urn:microsoft.com/office/officeart/2009/3/layout/StepUpProcess"/>
    <dgm:cxn modelId="{83EA6FE4-466E-4B25-8F89-55550C668940}" type="presParOf" srcId="{9B803CD9-3F40-42A1-911C-8F96778FC26F}" destId="{F96A2D21-4D4C-4951-96DA-95FB1955E4B8}" srcOrd="1" destOrd="0" presId="urn:microsoft.com/office/officeart/2009/3/layout/StepUpProcess"/>
    <dgm:cxn modelId="{946AE451-7DAA-48B9-A37F-07BCDDBB11CD}" type="presParOf" srcId="{9B803CD9-3F40-42A1-911C-8F96778FC26F}" destId="{A9610CAB-9B9F-4ECF-9568-ACE227D672EA}" srcOrd="2" destOrd="0" presId="urn:microsoft.com/office/officeart/2009/3/layout/StepUpProcess"/>
    <dgm:cxn modelId="{7F1BED5D-60CF-49C0-8BE4-09D39CA55E30}" type="presParOf" srcId="{2E074C33-C636-4CCB-AE81-F3CD036AD60A}" destId="{FFF16203-E28E-4904-8BE2-039A3ED30A27}" srcOrd="5" destOrd="0" presId="urn:microsoft.com/office/officeart/2009/3/layout/StepUpProcess"/>
    <dgm:cxn modelId="{799615D1-C317-44DF-AEDC-D8FE22AE2F88}" type="presParOf" srcId="{FFF16203-E28E-4904-8BE2-039A3ED30A27}" destId="{8774A67E-A8C2-45C6-B4ED-7079DAC4FBB8}" srcOrd="0" destOrd="0" presId="urn:microsoft.com/office/officeart/2009/3/layout/StepUpProcess"/>
    <dgm:cxn modelId="{47845742-C4AB-4B9B-974F-9942AF27C1F1}" type="presParOf" srcId="{2E074C33-C636-4CCB-AE81-F3CD036AD60A}" destId="{87393830-EA5D-45FB-9BF7-864D15ADFBE5}" srcOrd="6" destOrd="0" presId="urn:microsoft.com/office/officeart/2009/3/layout/StepUpProcess"/>
    <dgm:cxn modelId="{F63E8031-0E51-4F9C-93B4-6D1EAFB86B2B}" type="presParOf" srcId="{87393830-EA5D-45FB-9BF7-864D15ADFBE5}" destId="{FA2517D6-7A44-49DA-B9B4-7AE9227B51CC}" srcOrd="0" destOrd="0" presId="urn:microsoft.com/office/officeart/2009/3/layout/StepUpProcess"/>
    <dgm:cxn modelId="{FF123CD7-3252-4225-8C7D-E69E7918B4B0}" type="presParOf" srcId="{87393830-EA5D-45FB-9BF7-864D15ADFBE5}" destId="{F605C528-C6D2-4ACA-A23A-F07CA588BC74}" srcOrd="1" destOrd="0" presId="urn:microsoft.com/office/officeart/2009/3/layout/StepUpProcess"/>
    <dgm:cxn modelId="{3AECE066-2577-4CF5-8D80-C7D7A9A37235}" type="presParOf" srcId="{87393830-EA5D-45FB-9BF7-864D15ADFBE5}" destId="{4A3A5B1E-DC1D-4BB8-A495-BD39263612C4}" srcOrd="2" destOrd="0" presId="urn:microsoft.com/office/officeart/2009/3/layout/StepUpProcess"/>
    <dgm:cxn modelId="{C7011E8F-314F-4F99-8FA9-5754C6C72DE2}" type="presParOf" srcId="{2E074C33-C636-4CCB-AE81-F3CD036AD60A}" destId="{62EFCA5B-A211-4007-B5B1-ABD0BF2F2992}" srcOrd="7" destOrd="0" presId="urn:microsoft.com/office/officeart/2009/3/layout/StepUpProcess"/>
    <dgm:cxn modelId="{3AB27F9F-6C1E-476E-B917-CE7574E4BFC3}" type="presParOf" srcId="{62EFCA5B-A211-4007-B5B1-ABD0BF2F2992}" destId="{E16ACC08-B1E5-426A-9B90-011F765F06A4}" srcOrd="0" destOrd="0" presId="urn:microsoft.com/office/officeart/2009/3/layout/StepUpProcess"/>
    <dgm:cxn modelId="{4387BEB8-A8EA-43A8-89D3-88D74A05CC8D}" type="presParOf" srcId="{2E074C33-C636-4CCB-AE81-F3CD036AD60A}" destId="{772CD52D-CEBF-4ED4-8900-8F8DA3702694}" srcOrd="8" destOrd="0" presId="urn:microsoft.com/office/officeart/2009/3/layout/StepUpProcess"/>
    <dgm:cxn modelId="{1E0C92EF-5C7C-4C87-AD17-EB4446ECEFBC}" type="presParOf" srcId="{772CD52D-CEBF-4ED4-8900-8F8DA3702694}" destId="{E85DBB91-3803-4AD5-8700-33BBD55786F9}" srcOrd="0" destOrd="0" presId="urn:microsoft.com/office/officeart/2009/3/layout/StepUpProcess"/>
    <dgm:cxn modelId="{BB9237FD-94B4-4B17-9DAD-480406DF7D38}" type="presParOf" srcId="{772CD52D-CEBF-4ED4-8900-8F8DA3702694}" destId="{8B9347C4-D47D-4C72-9ADE-96C996EDB4DD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DA3DE65-2360-4695-8B0C-5016F82B685E}" type="doc">
      <dgm:prSet loTypeId="urn:microsoft.com/office/officeart/2005/8/layout/process1" loCatId="process" qsTypeId="urn:microsoft.com/office/officeart/2005/8/quickstyle/simple1" qsCatId="simple" csTypeId="urn:microsoft.com/office/officeart/2005/8/colors/colorful2" csCatId="colorful" phldr="1"/>
      <dgm:spPr/>
    </dgm:pt>
    <dgm:pt modelId="{16DDD6C8-169C-4994-AEDD-8F9952FEB163}">
      <dgm:prSet phldrT="[Texto]"/>
      <dgm:spPr/>
      <dgm:t>
        <a:bodyPr/>
        <a:lstStyle/>
        <a:p>
          <a:r>
            <a:rPr lang="es-ES" dirty="0" smtClean="0"/>
            <a:t>GEMPIL</a:t>
          </a:r>
          <a:endParaRPr lang="es-ES" dirty="0"/>
        </a:p>
      </dgm:t>
    </dgm:pt>
    <dgm:pt modelId="{B87F6E73-E8A5-4417-9C83-BCBAA26501AC}" type="parTrans" cxnId="{EAE16EB6-DB13-4903-BB0A-9D5BB7557074}">
      <dgm:prSet/>
      <dgm:spPr/>
      <dgm:t>
        <a:bodyPr/>
        <a:lstStyle/>
        <a:p>
          <a:endParaRPr lang="es-ES"/>
        </a:p>
      </dgm:t>
    </dgm:pt>
    <dgm:pt modelId="{514CA202-9FA6-4584-AA00-E79BDA57D9BA}" type="sibTrans" cxnId="{EAE16EB6-DB13-4903-BB0A-9D5BB7557074}">
      <dgm:prSet/>
      <dgm:spPr/>
      <dgm:t>
        <a:bodyPr/>
        <a:lstStyle/>
        <a:p>
          <a:endParaRPr lang="es-ES"/>
        </a:p>
      </dgm:t>
    </dgm:pt>
    <dgm:pt modelId="{0D518EFE-F77C-4FD0-95E2-07F6B40EC4AF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GELECT</a:t>
          </a:r>
          <a:endParaRPr lang="es-ES" dirty="0">
            <a:solidFill>
              <a:schemeClr val="tx1"/>
            </a:solidFill>
          </a:endParaRPr>
        </a:p>
      </dgm:t>
    </dgm:pt>
    <dgm:pt modelId="{9D883569-2B58-4D3F-9325-C57CA79D2A7C}" type="parTrans" cxnId="{A6CA9390-C39B-4003-8273-9A2C9A21ABF0}">
      <dgm:prSet/>
      <dgm:spPr/>
      <dgm:t>
        <a:bodyPr/>
        <a:lstStyle/>
        <a:p>
          <a:endParaRPr lang="es-ES"/>
        </a:p>
      </dgm:t>
    </dgm:pt>
    <dgm:pt modelId="{FDD0AC0E-D297-4AA1-8FF9-2906BAB66698}" type="sibTrans" cxnId="{A6CA9390-C39B-4003-8273-9A2C9A21ABF0}">
      <dgm:prSet/>
      <dgm:spPr/>
      <dgm:t>
        <a:bodyPr/>
        <a:lstStyle/>
        <a:p>
          <a:endParaRPr lang="es-ES"/>
        </a:p>
      </dgm:t>
    </dgm:pt>
    <dgm:pt modelId="{93C0BBEC-8F32-4A91-BE76-51AD46B0A5A7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GEIQ</a:t>
          </a:r>
          <a:endParaRPr lang="es-ES" dirty="0">
            <a:solidFill>
              <a:schemeClr val="tx1"/>
            </a:solidFill>
          </a:endParaRPr>
        </a:p>
      </dgm:t>
    </dgm:pt>
    <dgm:pt modelId="{E8E86CEE-60D0-4C6B-B198-2E2824D081FB}" type="parTrans" cxnId="{C3171209-E6CC-49DD-9FBF-1C1EC1F6D0A1}">
      <dgm:prSet/>
      <dgm:spPr/>
      <dgm:t>
        <a:bodyPr/>
        <a:lstStyle/>
        <a:p>
          <a:endParaRPr lang="es-ES"/>
        </a:p>
      </dgm:t>
    </dgm:pt>
    <dgm:pt modelId="{C346D709-5B7A-4133-A983-46DB6ACA8464}" type="sibTrans" cxnId="{C3171209-E6CC-49DD-9FBF-1C1EC1F6D0A1}">
      <dgm:prSet/>
      <dgm:spPr/>
      <dgm:t>
        <a:bodyPr/>
        <a:lstStyle/>
        <a:p>
          <a:endParaRPr lang="es-ES"/>
        </a:p>
      </dgm:t>
    </dgm:pt>
    <dgm:pt modelId="{BF99AE89-AD67-4F58-AD66-6EAE6BF73918}">
      <dgm:prSet/>
      <dgm:spPr/>
      <dgm:t>
        <a:bodyPr/>
        <a:lstStyle/>
        <a:p>
          <a:r>
            <a:rPr lang="es-ES" dirty="0" smtClean="0">
              <a:solidFill>
                <a:schemeClr val="accent5"/>
              </a:solidFill>
            </a:rPr>
            <a:t>GESIME</a:t>
          </a:r>
          <a:endParaRPr lang="es-ES" dirty="0">
            <a:solidFill>
              <a:schemeClr val="accent5"/>
            </a:solidFill>
          </a:endParaRPr>
        </a:p>
      </dgm:t>
    </dgm:pt>
    <dgm:pt modelId="{77A35CAD-6207-47CA-9C53-E3E1348CC767}" type="parTrans" cxnId="{4DDC7D10-1892-48B1-BB48-1550D24F417A}">
      <dgm:prSet/>
      <dgm:spPr/>
      <dgm:t>
        <a:bodyPr/>
        <a:lstStyle/>
        <a:p>
          <a:endParaRPr lang="es-ES"/>
        </a:p>
      </dgm:t>
    </dgm:pt>
    <dgm:pt modelId="{5CB73FD2-E1C7-49A1-9F9A-979F2F84AEFE}" type="sibTrans" cxnId="{4DDC7D10-1892-48B1-BB48-1550D24F417A}">
      <dgm:prSet/>
      <dgm:spPr/>
      <dgm:t>
        <a:bodyPr/>
        <a:lstStyle/>
        <a:p>
          <a:endParaRPr lang="es-ES"/>
        </a:p>
      </dgm:t>
    </dgm:pt>
    <dgm:pt modelId="{11831AA1-586C-48AA-8519-26F5A4370949}">
      <dgm:prSet/>
      <dgm:spPr/>
      <dgm:t>
        <a:bodyPr/>
        <a:lstStyle/>
        <a:p>
          <a:r>
            <a:rPr lang="es-ES" dirty="0" smtClean="0"/>
            <a:t>UERMP</a:t>
          </a:r>
          <a:endParaRPr lang="es-ES" dirty="0"/>
        </a:p>
      </dgm:t>
    </dgm:pt>
    <dgm:pt modelId="{A3E97D5F-9F46-4145-B723-D34594475DE6}" type="parTrans" cxnId="{C9D2080C-184B-41CD-AAD1-8261DB9C790D}">
      <dgm:prSet/>
      <dgm:spPr/>
      <dgm:t>
        <a:bodyPr/>
        <a:lstStyle/>
        <a:p>
          <a:endParaRPr lang="es-ES"/>
        </a:p>
      </dgm:t>
    </dgm:pt>
    <dgm:pt modelId="{AB4910ED-E59A-41A8-88AC-558521325D90}" type="sibTrans" cxnId="{C9D2080C-184B-41CD-AAD1-8261DB9C790D}">
      <dgm:prSet/>
      <dgm:spPr/>
      <dgm:t>
        <a:bodyPr/>
        <a:lstStyle/>
        <a:p>
          <a:endParaRPr lang="es-ES"/>
        </a:p>
      </dgm:t>
    </dgm:pt>
    <dgm:pt modelId="{B0FF3BFB-C922-44F9-8B54-D29D55E48CF0}" type="pres">
      <dgm:prSet presAssocID="{3DA3DE65-2360-4695-8B0C-5016F82B685E}" presName="Name0" presStyleCnt="0">
        <dgm:presLayoutVars>
          <dgm:dir/>
          <dgm:resizeHandles val="exact"/>
        </dgm:presLayoutVars>
      </dgm:prSet>
      <dgm:spPr/>
    </dgm:pt>
    <dgm:pt modelId="{2C043E78-AADB-41EA-825A-1E048A8B477E}" type="pres">
      <dgm:prSet presAssocID="{16DDD6C8-169C-4994-AEDD-8F9952FEB163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E829C0C-4722-4F80-B7F8-A623027485D2}" type="pres">
      <dgm:prSet presAssocID="{514CA202-9FA6-4584-AA00-E79BDA57D9BA}" presName="sibTrans" presStyleLbl="sibTrans2D1" presStyleIdx="0" presStyleCnt="4"/>
      <dgm:spPr/>
      <dgm:t>
        <a:bodyPr/>
        <a:lstStyle/>
        <a:p>
          <a:endParaRPr lang="es-ES"/>
        </a:p>
      </dgm:t>
    </dgm:pt>
    <dgm:pt modelId="{FA3D39A7-1F53-470E-A995-F2029978D3E0}" type="pres">
      <dgm:prSet presAssocID="{514CA202-9FA6-4584-AA00-E79BDA57D9BA}" presName="connectorText" presStyleLbl="sibTrans2D1" presStyleIdx="0" presStyleCnt="4"/>
      <dgm:spPr/>
      <dgm:t>
        <a:bodyPr/>
        <a:lstStyle/>
        <a:p>
          <a:endParaRPr lang="es-ES"/>
        </a:p>
      </dgm:t>
    </dgm:pt>
    <dgm:pt modelId="{AF2C79A3-85B2-4502-A540-3C88C2B80897}" type="pres">
      <dgm:prSet presAssocID="{0D518EFE-F77C-4FD0-95E2-07F6B40EC4AF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A3CCAB4-2E8E-41A5-87F5-CE62C8A0C999}" type="pres">
      <dgm:prSet presAssocID="{FDD0AC0E-D297-4AA1-8FF9-2906BAB66698}" presName="sibTrans" presStyleLbl="sibTrans2D1" presStyleIdx="1" presStyleCnt="4"/>
      <dgm:spPr/>
      <dgm:t>
        <a:bodyPr/>
        <a:lstStyle/>
        <a:p>
          <a:endParaRPr lang="es-ES"/>
        </a:p>
      </dgm:t>
    </dgm:pt>
    <dgm:pt modelId="{150C9ABB-780F-45F9-8F26-C0FA50282C85}" type="pres">
      <dgm:prSet presAssocID="{FDD0AC0E-D297-4AA1-8FF9-2906BAB66698}" presName="connectorText" presStyleLbl="sibTrans2D1" presStyleIdx="1" presStyleCnt="4"/>
      <dgm:spPr/>
      <dgm:t>
        <a:bodyPr/>
        <a:lstStyle/>
        <a:p>
          <a:endParaRPr lang="es-ES"/>
        </a:p>
      </dgm:t>
    </dgm:pt>
    <dgm:pt modelId="{AEAA7574-70D8-4652-8C74-DB7D42FC6F31}" type="pres">
      <dgm:prSet presAssocID="{93C0BBEC-8F32-4A91-BE76-51AD46B0A5A7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A8AF572-CDD5-4E4F-B885-7E2C0E1AA67B}" type="pres">
      <dgm:prSet presAssocID="{C346D709-5B7A-4133-A983-46DB6ACA8464}" presName="sibTrans" presStyleLbl="sibTrans2D1" presStyleIdx="2" presStyleCnt="4"/>
      <dgm:spPr/>
      <dgm:t>
        <a:bodyPr/>
        <a:lstStyle/>
        <a:p>
          <a:endParaRPr lang="es-ES"/>
        </a:p>
      </dgm:t>
    </dgm:pt>
    <dgm:pt modelId="{E878A03D-3507-4809-8EB3-CC155F44A63B}" type="pres">
      <dgm:prSet presAssocID="{C346D709-5B7A-4133-A983-46DB6ACA8464}" presName="connectorText" presStyleLbl="sibTrans2D1" presStyleIdx="2" presStyleCnt="4"/>
      <dgm:spPr/>
      <dgm:t>
        <a:bodyPr/>
        <a:lstStyle/>
        <a:p>
          <a:endParaRPr lang="es-ES"/>
        </a:p>
      </dgm:t>
    </dgm:pt>
    <dgm:pt modelId="{3405F88E-3D71-42DD-B5BA-3B22F064EF9F}" type="pres">
      <dgm:prSet presAssocID="{BF99AE89-AD67-4F58-AD66-6EAE6BF7391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A784B72-C3F2-4B6F-8F7F-524F89B0AB09}" type="pres">
      <dgm:prSet presAssocID="{5CB73FD2-E1C7-49A1-9F9A-979F2F84AEFE}" presName="sibTrans" presStyleLbl="sibTrans2D1" presStyleIdx="3" presStyleCnt="4"/>
      <dgm:spPr/>
      <dgm:t>
        <a:bodyPr/>
        <a:lstStyle/>
        <a:p>
          <a:endParaRPr lang="es-ES"/>
        </a:p>
      </dgm:t>
    </dgm:pt>
    <dgm:pt modelId="{219FD095-7DF2-4C0C-B41E-68D23FC62FC7}" type="pres">
      <dgm:prSet presAssocID="{5CB73FD2-E1C7-49A1-9F9A-979F2F84AEFE}" presName="connectorText" presStyleLbl="sibTrans2D1" presStyleIdx="3" presStyleCnt="4"/>
      <dgm:spPr/>
      <dgm:t>
        <a:bodyPr/>
        <a:lstStyle/>
        <a:p>
          <a:endParaRPr lang="es-ES"/>
        </a:p>
      </dgm:t>
    </dgm:pt>
    <dgm:pt modelId="{B34772A8-1C49-43EA-8586-BF7BBCF4C6B7}" type="pres">
      <dgm:prSet presAssocID="{11831AA1-586C-48AA-8519-26F5A4370949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0EE29312-25DC-4E99-9861-C54F57267E87}" type="presOf" srcId="{514CA202-9FA6-4584-AA00-E79BDA57D9BA}" destId="{4E829C0C-4722-4F80-B7F8-A623027485D2}" srcOrd="0" destOrd="0" presId="urn:microsoft.com/office/officeart/2005/8/layout/process1"/>
    <dgm:cxn modelId="{E9932160-D25D-435C-818A-5A5F7D26D8D4}" type="presOf" srcId="{16DDD6C8-169C-4994-AEDD-8F9952FEB163}" destId="{2C043E78-AADB-41EA-825A-1E048A8B477E}" srcOrd="0" destOrd="0" presId="urn:microsoft.com/office/officeart/2005/8/layout/process1"/>
    <dgm:cxn modelId="{C9D2080C-184B-41CD-AAD1-8261DB9C790D}" srcId="{3DA3DE65-2360-4695-8B0C-5016F82B685E}" destId="{11831AA1-586C-48AA-8519-26F5A4370949}" srcOrd="4" destOrd="0" parTransId="{A3E97D5F-9F46-4145-B723-D34594475DE6}" sibTransId="{AB4910ED-E59A-41A8-88AC-558521325D90}"/>
    <dgm:cxn modelId="{5F1520E4-E8F4-46F4-B25C-E3CCDAC83898}" type="presOf" srcId="{5CB73FD2-E1C7-49A1-9F9A-979F2F84AEFE}" destId="{2A784B72-C3F2-4B6F-8F7F-524F89B0AB09}" srcOrd="0" destOrd="0" presId="urn:microsoft.com/office/officeart/2005/8/layout/process1"/>
    <dgm:cxn modelId="{8679F48A-7334-4EAF-8528-EB530790D0E8}" type="presOf" srcId="{BF99AE89-AD67-4F58-AD66-6EAE6BF73918}" destId="{3405F88E-3D71-42DD-B5BA-3B22F064EF9F}" srcOrd="0" destOrd="0" presId="urn:microsoft.com/office/officeart/2005/8/layout/process1"/>
    <dgm:cxn modelId="{87C72FD6-E0BF-4636-9BBD-A69D637CE1BD}" type="presOf" srcId="{11831AA1-586C-48AA-8519-26F5A4370949}" destId="{B34772A8-1C49-43EA-8586-BF7BBCF4C6B7}" srcOrd="0" destOrd="0" presId="urn:microsoft.com/office/officeart/2005/8/layout/process1"/>
    <dgm:cxn modelId="{C3171209-E6CC-49DD-9FBF-1C1EC1F6D0A1}" srcId="{3DA3DE65-2360-4695-8B0C-5016F82B685E}" destId="{93C0BBEC-8F32-4A91-BE76-51AD46B0A5A7}" srcOrd="2" destOrd="0" parTransId="{E8E86CEE-60D0-4C6B-B198-2E2824D081FB}" sibTransId="{C346D709-5B7A-4133-A983-46DB6ACA8464}"/>
    <dgm:cxn modelId="{1F148EA4-FB11-44B9-BFF0-29FF61ACE25E}" type="presOf" srcId="{FDD0AC0E-D297-4AA1-8FF9-2906BAB66698}" destId="{4A3CCAB4-2E8E-41A5-87F5-CE62C8A0C999}" srcOrd="0" destOrd="0" presId="urn:microsoft.com/office/officeart/2005/8/layout/process1"/>
    <dgm:cxn modelId="{A6CA9390-C39B-4003-8273-9A2C9A21ABF0}" srcId="{3DA3DE65-2360-4695-8B0C-5016F82B685E}" destId="{0D518EFE-F77C-4FD0-95E2-07F6B40EC4AF}" srcOrd="1" destOrd="0" parTransId="{9D883569-2B58-4D3F-9325-C57CA79D2A7C}" sibTransId="{FDD0AC0E-D297-4AA1-8FF9-2906BAB66698}"/>
    <dgm:cxn modelId="{3DE7EBE1-645F-48C2-A3FD-314451CB8618}" type="presOf" srcId="{0D518EFE-F77C-4FD0-95E2-07F6B40EC4AF}" destId="{AF2C79A3-85B2-4502-A540-3C88C2B80897}" srcOrd="0" destOrd="0" presId="urn:microsoft.com/office/officeart/2005/8/layout/process1"/>
    <dgm:cxn modelId="{6A9F7478-3F06-4694-B07C-19801393CC07}" type="presOf" srcId="{5CB73FD2-E1C7-49A1-9F9A-979F2F84AEFE}" destId="{219FD095-7DF2-4C0C-B41E-68D23FC62FC7}" srcOrd="1" destOrd="0" presId="urn:microsoft.com/office/officeart/2005/8/layout/process1"/>
    <dgm:cxn modelId="{EAE16EB6-DB13-4903-BB0A-9D5BB7557074}" srcId="{3DA3DE65-2360-4695-8B0C-5016F82B685E}" destId="{16DDD6C8-169C-4994-AEDD-8F9952FEB163}" srcOrd="0" destOrd="0" parTransId="{B87F6E73-E8A5-4417-9C83-BCBAA26501AC}" sibTransId="{514CA202-9FA6-4584-AA00-E79BDA57D9BA}"/>
    <dgm:cxn modelId="{4FECECE4-4FB3-4223-9750-739814BF74EC}" type="presOf" srcId="{3DA3DE65-2360-4695-8B0C-5016F82B685E}" destId="{B0FF3BFB-C922-44F9-8B54-D29D55E48CF0}" srcOrd="0" destOrd="0" presId="urn:microsoft.com/office/officeart/2005/8/layout/process1"/>
    <dgm:cxn modelId="{4DDC7D10-1892-48B1-BB48-1550D24F417A}" srcId="{3DA3DE65-2360-4695-8B0C-5016F82B685E}" destId="{BF99AE89-AD67-4F58-AD66-6EAE6BF73918}" srcOrd="3" destOrd="0" parTransId="{77A35CAD-6207-47CA-9C53-E3E1348CC767}" sibTransId="{5CB73FD2-E1C7-49A1-9F9A-979F2F84AEFE}"/>
    <dgm:cxn modelId="{F4041953-206D-4636-82BE-10FEE9FCEB67}" type="presOf" srcId="{C346D709-5B7A-4133-A983-46DB6ACA8464}" destId="{E878A03D-3507-4809-8EB3-CC155F44A63B}" srcOrd="1" destOrd="0" presId="urn:microsoft.com/office/officeart/2005/8/layout/process1"/>
    <dgm:cxn modelId="{2F0D135D-2F64-4C96-89C9-E39D5F80048C}" type="presOf" srcId="{FDD0AC0E-D297-4AA1-8FF9-2906BAB66698}" destId="{150C9ABB-780F-45F9-8F26-C0FA50282C85}" srcOrd="1" destOrd="0" presId="urn:microsoft.com/office/officeart/2005/8/layout/process1"/>
    <dgm:cxn modelId="{33D12EAB-9730-4D54-9D8D-9015483AA512}" type="presOf" srcId="{C346D709-5B7A-4133-A983-46DB6ACA8464}" destId="{1A8AF572-CDD5-4E4F-B885-7E2C0E1AA67B}" srcOrd="0" destOrd="0" presId="urn:microsoft.com/office/officeart/2005/8/layout/process1"/>
    <dgm:cxn modelId="{8BD2BCA7-FE7C-408B-BE2B-20A483A74FFB}" type="presOf" srcId="{93C0BBEC-8F32-4A91-BE76-51AD46B0A5A7}" destId="{AEAA7574-70D8-4652-8C74-DB7D42FC6F31}" srcOrd="0" destOrd="0" presId="urn:microsoft.com/office/officeart/2005/8/layout/process1"/>
    <dgm:cxn modelId="{F2763898-2EF0-40BE-B1DE-9110659E1E11}" type="presOf" srcId="{514CA202-9FA6-4584-AA00-E79BDA57D9BA}" destId="{FA3D39A7-1F53-470E-A995-F2029978D3E0}" srcOrd="1" destOrd="0" presId="urn:microsoft.com/office/officeart/2005/8/layout/process1"/>
    <dgm:cxn modelId="{8D538AE0-64B2-47BD-80DD-7F2EC5C2CCCD}" type="presParOf" srcId="{B0FF3BFB-C922-44F9-8B54-D29D55E48CF0}" destId="{2C043E78-AADB-41EA-825A-1E048A8B477E}" srcOrd="0" destOrd="0" presId="urn:microsoft.com/office/officeart/2005/8/layout/process1"/>
    <dgm:cxn modelId="{88007AAC-19AC-422F-AC52-65B4F130F8E9}" type="presParOf" srcId="{B0FF3BFB-C922-44F9-8B54-D29D55E48CF0}" destId="{4E829C0C-4722-4F80-B7F8-A623027485D2}" srcOrd="1" destOrd="0" presId="urn:microsoft.com/office/officeart/2005/8/layout/process1"/>
    <dgm:cxn modelId="{4C506E4F-FEAB-4654-B8B6-195FA8E5FFAE}" type="presParOf" srcId="{4E829C0C-4722-4F80-B7F8-A623027485D2}" destId="{FA3D39A7-1F53-470E-A995-F2029978D3E0}" srcOrd="0" destOrd="0" presId="urn:microsoft.com/office/officeart/2005/8/layout/process1"/>
    <dgm:cxn modelId="{948E3F04-991A-4622-916A-68252120FAA1}" type="presParOf" srcId="{B0FF3BFB-C922-44F9-8B54-D29D55E48CF0}" destId="{AF2C79A3-85B2-4502-A540-3C88C2B80897}" srcOrd="2" destOrd="0" presId="urn:microsoft.com/office/officeart/2005/8/layout/process1"/>
    <dgm:cxn modelId="{76243814-8AF6-4604-B991-CAE6B3D9C2CF}" type="presParOf" srcId="{B0FF3BFB-C922-44F9-8B54-D29D55E48CF0}" destId="{4A3CCAB4-2E8E-41A5-87F5-CE62C8A0C999}" srcOrd="3" destOrd="0" presId="urn:microsoft.com/office/officeart/2005/8/layout/process1"/>
    <dgm:cxn modelId="{EBC1A001-3F44-4D05-BAA0-19AFEDCA1605}" type="presParOf" srcId="{4A3CCAB4-2E8E-41A5-87F5-CE62C8A0C999}" destId="{150C9ABB-780F-45F9-8F26-C0FA50282C85}" srcOrd="0" destOrd="0" presId="urn:microsoft.com/office/officeart/2005/8/layout/process1"/>
    <dgm:cxn modelId="{53278EAE-EAC6-4FFC-8E61-9F1E62E3FA81}" type="presParOf" srcId="{B0FF3BFB-C922-44F9-8B54-D29D55E48CF0}" destId="{AEAA7574-70D8-4652-8C74-DB7D42FC6F31}" srcOrd="4" destOrd="0" presId="urn:microsoft.com/office/officeart/2005/8/layout/process1"/>
    <dgm:cxn modelId="{3625115E-5CB3-40A1-9232-D97751E4AF59}" type="presParOf" srcId="{B0FF3BFB-C922-44F9-8B54-D29D55E48CF0}" destId="{1A8AF572-CDD5-4E4F-B885-7E2C0E1AA67B}" srcOrd="5" destOrd="0" presId="urn:microsoft.com/office/officeart/2005/8/layout/process1"/>
    <dgm:cxn modelId="{3609270F-188D-4E26-B832-073C5D882259}" type="presParOf" srcId="{1A8AF572-CDD5-4E4F-B885-7E2C0E1AA67B}" destId="{E878A03D-3507-4809-8EB3-CC155F44A63B}" srcOrd="0" destOrd="0" presId="urn:microsoft.com/office/officeart/2005/8/layout/process1"/>
    <dgm:cxn modelId="{693BFAB3-2AFC-4693-B939-E664A6B9E2CC}" type="presParOf" srcId="{B0FF3BFB-C922-44F9-8B54-D29D55E48CF0}" destId="{3405F88E-3D71-42DD-B5BA-3B22F064EF9F}" srcOrd="6" destOrd="0" presId="urn:microsoft.com/office/officeart/2005/8/layout/process1"/>
    <dgm:cxn modelId="{0709CBB6-2C6A-40C6-A02A-2928BB8FC02A}" type="presParOf" srcId="{B0FF3BFB-C922-44F9-8B54-D29D55E48CF0}" destId="{2A784B72-C3F2-4B6F-8F7F-524F89B0AB09}" srcOrd="7" destOrd="0" presId="urn:microsoft.com/office/officeart/2005/8/layout/process1"/>
    <dgm:cxn modelId="{B27E5342-5CEC-4F1B-A26B-6B035573F656}" type="presParOf" srcId="{2A784B72-C3F2-4B6F-8F7F-524F89B0AB09}" destId="{219FD095-7DF2-4C0C-B41E-68D23FC62FC7}" srcOrd="0" destOrd="0" presId="urn:microsoft.com/office/officeart/2005/8/layout/process1"/>
    <dgm:cxn modelId="{28F74AB7-60A1-4F2C-B178-9D9B14DCF23F}" type="presParOf" srcId="{B0FF3BFB-C922-44F9-8B54-D29D55E48CF0}" destId="{B34772A8-1C49-43EA-8586-BF7BBCF4C6B7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78DCD60-A6F1-4D95-9C69-84384E88641F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A2D06957-E665-4429-A428-4C977703F912}">
      <dgm:prSet phldrT="[Texto]" custT="1"/>
      <dgm:spPr>
        <a:solidFill>
          <a:schemeClr val="accent6">
            <a:lumMod val="40000"/>
            <a:lumOff val="60000"/>
          </a:schemeClr>
        </a:solid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pPr>
            <a:spcBef>
              <a:spcPts val="600"/>
            </a:spcBef>
          </a:pPr>
          <a:r>
            <a:rPr lang="es-EC" sz="1700" dirty="0" smtClean="0">
              <a:solidFill>
                <a:schemeClr val="tx1"/>
              </a:solidFill>
            </a:rPr>
            <a:t>Lunes  de las semanas 2, 3  y 5, 10:00 am: Indicaciones para el estudio del Tema y el Trabajo evaluativo. </a:t>
          </a:r>
          <a:endParaRPr lang="es-EC" sz="1700" dirty="0">
            <a:solidFill>
              <a:schemeClr val="tx1"/>
            </a:solidFill>
          </a:endParaRPr>
        </a:p>
      </dgm:t>
    </dgm:pt>
    <dgm:pt modelId="{58A25BBC-CF34-4037-A508-4538EF12BBB2}" type="parTrans" cxnId="{CFFD29B7-D1F5-4B81-9CCA-7DCB10729954}">
      <dgm:prSet/>
      <dgm:spPr/>
      <dgm:t>
        <a:bodyPr/>
        <a:lstStyle/>
        <a:p>
          <a:endParaRPr lang="es-EC"/>
        </a:p>
      </dgm:t>
    </dgm:pt>
    <dgm:pt modelId="{C6F3C1D9-B3D4-4ACF-87DE-9145DD195EB7}" type="sibTrans" cxnId="{CFFD29B7-D1F5-4B81-9CCA-7DCB10729954}">
      <dgm:prSet/>
      <dgm:spPr/>
      <dgm:t>
        <a:bodyPr/>
        <a:lstStyle/>
        <a:p>
          <a:endParaRPr lang="es-EC"/>
        </a:p>
      </dgm:t>
    </dgm:pt>
    <dgm:pt modelId="{59EE012C-F754-474E-8AC9-AF07A818DFCD}">
      <dgm:prSet custT="1"/>
      <dgm:spPr>
        <a:solidFill>
          <a:schemeClr val="accent2">
            <a:lumMod val="40000"/>
            <a:lumOff val="60000"/>
          </a:schemeClr>
        </a:solid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es-EC" sz="1700" dirty="0" smtClean="0">
              <a:solidFill>
                <a:schemeClr val="tx1"/>
              </a:solidFill>
            </a:rPr>
            <a:t>Lunes a Domingo: Estudio de los materiales, realización de las tareas de aprendizaje, Intercambio entre los profesores y participantes.</a:t>
          </a:r>
          <a:endParaRPr lang="es-EC" sz="1700" dirty="0">
            <a:solidFill>
              <a:schemeClr val="tx1"/>
            </a:solidFill>
          </a:endParaRPr>
        </a:p>
      </dgm:t>
    </dgm:pt>
    <dgm:pt modelId="{84A1E106-7166-4735-84EB-D06B8D928B2F}" type="sibTrans" cxnId="{E36ECEAC-E461-448E-9B4F-5FA2214FE547}">
      <dgm:prSet/>
      <dgm:spPr/>
      <dgm:t>
        <a:bodyPr/>
        <a:lstStyle/>
        <a:p>
          <a:endParaRPr lang="es-EC"/>
        </a:p>
      </dgm:t>
    </dgm:pt>
    <dgm:pt modelId="{B1DA98B1-A5A3-4690-B84F-C0721B29C260}" type="parTrans" cxnId="{E36ECEAC-E461-448E-9B4F-5FA2214FE547}">
      <dgm:prSet/>
      <dgm:spPr/>
      <dgm:t>
        <a:bodyPr/>
        <a:lstStyle/>
        <a:p>
          <a:endParaRPr lang="es-EC"/>
        </a:p>
      </dgm:t>
    </dgm:pt>
    <dgm:pt modelId="{3FAD98EC-93F6-4FA0-8EA9-EF36AA2401AF}">
      <dgm:prSet custT="1"/>
      <dgm:spPr>
        <a:solidFill>
          <a:schemeClr val="accent6"/>
        </a:solidFill>
      </dgm:spPr>
      <dgm:t>
        <a:bodyPr/>
        <a:lstStyle/>
        <a:p>
          <a:r>
            <a:rPr lang="es-EC" sz="1700" dirty="0" smtClean="0">
              <a:solidFill>
                <a:schemeClr val="tx1"/>
              </a:solidFill>
            </a:rPr>
            <a:t>Lunes  de las semanas 3, 5 y 8, 9:00 am: Entrega de las tareas orientadas como evaluaciones parciales de  cada tema.</a:t>
          </a:r>
          <a:endParaRPr lang="es-EC" sz="1700" dirty="0">
            <a:solidFill>
              <a:schemeClr val="tx1"/>
            </a:solidFill>
          </a:endParaRPr>
        </a:p>
      </dgm:t>
    </dgm:pt>
    <dgm:pt modelId="{C1648FC8-9121-41E8-9F7F-4BA72D305766}" type="parTrans" cxnId="{09B5406D-0F60-421D-8BE2-CCFE442508A5}">
      <dgm:prSet/>
      <dgm:spPr/>
      <dgm:t>
        <a:bodyPr/>
        <a:lstStyle/>
        <a:p>
          <a:endParaRPr lang="es-ES"/>
        </a:p>
      </dgm:t>
    </dgm:pt>
    <dgm:pt modelId="{306C1B07-23A0-48BA-95B6-2669EC5BF1EE}" type="sibTrans" cxnId="{09B5406D-0F60-421D-8BE2-CCFE442508A5}">
      <dgm:prSet/>
      <dgm:spPr/>
      <dgm:t>
        <a:bodyPr/>
        <a:lstStyle/>
        <a:p>
          <a:endParaRPr lang="es-ES"/>
        </a:p>
      </dgm:t>
    </dgm:pt>
    <dgm:pt modelId="{49834F19-0A3C-4077-8F55-85595E05EE51}" type="pres">
      <dgm:prSet presAssocID="{A78DCD60-A6F1-4D95-9C69-84384E88641F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F82D6A89-AE7D-47CD-A149-790395753353}" type="pres">
      <dgm:prSet presAssocID="{A78DCD60-A6F1-4D95-9C69-84384E88641F}" presName="arrow" presStyleLbl="bgShp" presStyleIdx="0" presStyleCnt="1" custScaleX="117647"/>
      <dgm:spPr>
        <a:solidFill>
          <a:schemeClr val="accent1">
            <a:lumMod val="75000"/>
          </a:schemeClr>
        </a:solidFill>
      </dgm:spPr>
      <dgm:t>
        <a:bodyPr/>
        <a:lstStyle/>
        <a:p>
          <a:endParaRPr lang="es-ES"/>
        </a:p>
      </dgm:t>
    </dgm:pt>
    <dgm:pt modelId="{EA4C77FC-F5A7-40CC-B96A-C5CD475A5665}" type="pres">
      <dgm:prSet presAssocID="{A78DCD60-A6F1-4D95-9C69-84384E88641F}" presName="linearProcess" presStyleCnt="0"/>
      <dgm:spPr/>
    </dgm:pt>
    <dgm:pt modelId="{D6996085-3017-4BAE-97D9-A38982F1766D}" type="pres">
      <dgm:prSet presAssocID="{A2D06957-E665-4429-A428-4C977703F912}" presName="textNode" presStyleLbl="node1" presStyleIdx="0" presStyleCnt="3" custScaleX="57881" custScaleY="95767" custLinFactNeighborX="10109" custLinFactNeighborY="-509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C7FFC5AC-271B-4CDB-8DE3-7CE6B03F9B84}" type="pres">
      <dgm:prSet presAssocID="{C6F3C1D9-B3D4-4ACF-87DE-9145DD195EB7}" presName="sibTrans" presStyleCnt="0"/>
      <dgm:spPr/>
    </dgm:pt>
    <dgm:pt modelId="{15D8A978-46C9-4BFE-8463-CD800AB081EA}" type="pres">
      <dgm:prSet presAssocID="{59EE012C-F754-474E-8AC9-AF07A818DFCD}" presName="textNode" presStyleLbl="node1" presStyleIdx="1" presStyleCnt="3" custScaleX="61377" custScaleY="106581" custLinFactNeighborX="-77674" custLinFactNeighborY="-1081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1634C320-BE66-43FB-9D3C-F107576B6D67}" type="pres">
      <dgm:prSet presAssocID="{84A1E106-7166-4735-84EB-D06B8D928B2F}" presName="sibTrans" presStyleCnt="0"/>
      <dgm:spPr/>
    </dgm:pt>
    <dgm:pt modelId="{42286F22-F4B1-45C5-9455-3BC93C354D3F}" type="pres">
      <dgm:prSet presAssocID="{3FAD98EC-93F6-4FA0-8EA9-EF36AA2401AF}" presName="textNode" presStyleLbl="node1" presStyleIdx="2" presStyleCnt="3" custScaleX="56856" custScaleY="103591" custLinFactX="-4437" custLinFactNeighborX="-100000" custLinFactNeighborY="-257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17B4CC9-6BEF-4814-A81F-4E9BCACC1E8D}" type="presOf" srcId="{A78DCD60-A6F1-4D95-9C69-84384E88641F}" destId="{49834F19-0A3C-4077-8F55-85595E05EE51}" srcOrd="0" destOrd="0" presId="urn:microsoft.com/office/officeart/2005/8/layout/hProcess9"/>
    <dgm:cxn modelId="{CFFD29B7-D1F5-4B81-9CCA-7DCB10729954}" srcId="{A78DCD60-A6F1-4D95-9C69-84384E88641F}" destId="{A2D06957-E665-4429-A428-4C977703F912}" srcOrd="0" destOrd="0" parTransId="{58A25BBC-CF34-4037-A508-4538EF12BBB2}" sibTransId="{C6F3C1D9-B3D4-4ACF-87DE-9145DD195EB7}"/>
    <dgm:cxn modelId="{654695F0-4285-4619-8D9A-02207F8326F1}" type="presOf" srcId="{A2D06957-E665-4429-A428-4C977703F912}" destId="{D6996085-3017-4BAE-97D9-A38982F1766D}" srcOrd="0" destOrd="0" presId="urn:microsoft.com/office/officeart/2005/8/layout/hProcess9"/>
    <dgm:cxn modelId="{E36ECEAC-E461-448E-9B4F-5FA2214FE547}" srcId="{A78DCD60-A6F1-4D95-9C69-84384E88641F}" destId="{59EE012C-F754-474E-8AC9-AF07A818DFCD}" srcOrd="1" destOrd="0" parTransId="{B1DA98B1-A5A3-4690-B84F-C0721B29C260}" sibTransId="{84A1E106-7166-4735-84EB-D06B8D928B2F}"/>
    <dgm:cxn modelId="{89873C63-489E-4CD9-BE64-695D1B005872}" type="presOf" srcId="{3FAD98EC-93F6-4FA0-8EA9-EF36AA2401AF}" destId="{42286F22-F4B1-45C5-9455-3BC93C354D3F}" srcOrd="0" destOrd="0" presId="urn:microsoft.com/office/officeart/2005/8/layout/hProcess9"/>
    <dgm:cxn modelId="{09B5406D-0F60-421D-8BE2-CCFE442508A5}" srcId="{A78DCD60-A6F1-4D95-9C69-84384E88641F}" destId="{3FAD98EC-93F6-4FA0-8EA9-EF36AA2401AF}" srcOrd="2" destOrd="0" parTransId="{C1648FC8-9121-41E8-9F7F-4BA72D305766}" sibTransId="{306C1B07-23A0-48BA-95B6-2669EC5BF1EE}"/>
    <dgm:cxn modelId="{9C6766D0-C3EE-4A73-B226-E317429311B8}" type="presOf" srcId="{59EE012C-F754-474E-8AC9-AF07A818DFCD}" destId="{15D8A978-46C9-4BFE-8463-CD800AB081EA}" srcOrd="0" destOrd="0" presId="urn:microsoft.com/office/officeart/2005/8/layout/hProcess9"/>
    <dgm:cxn modelId="{A369669B-1B7C-4B14-AC14-B1F88D05AB6F}" type="presParOf" srcId="{49834F19-0A3C-4077-8F55-85595E05EE51}" destId="{F82D6A89-AE7D-47CD-A149-790395753353}" srcOrd="0" destOrd="0" presId="urn:microsoft.com/office/officeart/2005/8/layout/hProcess9"/>
    <dgm:cxn modelId="{49E7E111-10C1-421E-BF5D-5AFF3D14E629}" type="presParOf" srcId="{49834F19-0A3C-4077-8F55-85595E05EE51}" destId="{EA4C77FC-F5A7-40CC-B96A-C5CD475A5665}" srcOrd="1" destOrd="0" presId="urn:microsoft.com/office/officeart/2005/8/layout/hProcess9"/>
    <dgm:cxn modelId="{CE5626F7-CA55-4E7A-90DD-19641B54EF7C}" type="presParOf" srcId="{EA4C77FC-F5A7-40CC-B96A-C5CD475A5665}" destId="{D6996085-3017-4BAE-97D9-A38982F1766D}" srcOrd="0" destOrd="0" presId="urn:microsoft.com/office/officeart/2005/8/layout/hProcess9"/>
    <dgm:cxn modelId="{6CD77AD7-6232-4A89-8810-1C2C26D2D9A8}" type="presParOf" srcId="{EA4C77FC-F5A7-40CC-B96A-C5CD475A5665}" destId="{C7FFC5AC-271B-4CDB-8DE3-7CE6B03F9B84}" srcOrd="1" destOrd="0" presId="urn:microsoft.com/office/officeart/2005/8/layout/hProcess9"/>
    <dgm:cxn modelId="{DB0B6B21-9496-4D12-B4BA-8F1797050A30}" type="presParOf" srcId="{EA4C77FC-F5A7-40CC-B96A-C5CD475A5665}" destId="{15D8A978-46C9-4BFE-8463-CD800AB081EA}" srcOrd="2" destOrd="0" presId="urn:microsoft.com/office/officeart/2005/8/layout/hProcess9"/>
    <dgm:cxn modelId="{E101A79B-47FD-4B2B-B03C-62A875BFC7EE}" type="presParOf" srcId="{EA4C77FC-F5A7-40CC-B96A-C5CD475A5665}" destId="{1634C320-BE66-43FB-9D3C-F107576B6D67}" srcOrd="3" destOrd="0" presId="urn:microsoft.com/office/officeart/2005/8/layout/hProcess9"/>
    <dgm:cxn modelId="{140938BB-AD81-42DA-B9FE-3CCD14861150}" type="presParOf" srcId="{EA4C77FC-F5A7-40CC-B96A-C5CD475A5665}" destId="{42286F22-F4B1-45C5-9455-3BC93C354D3F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1367C6-91DE-4504-BBC8-A6CF33CAA18D}">
      <dsp:nvSpPr>
        <dsp:cNvPr id="0" name=""/>
        <dsp:cNvSpPr/>
      </dsp:nvSpPr>
      <dsp:spPr>
        <a:xfrm rot="5400000">
          <a:off x="228528" y="1977506"/>
          <a:ext cx="675866" cy="1124626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lumMod val="60000"/>
            <a:lumOff val="40000"/>
          </a:schemeClr>
        </a:solidFill>
        <a:ln w="19050" cap="rnd" cmpd="sng" algn="ctr">
          <a:solidFill>
            <a:schemeClr val="accent1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D58E52-1873-4474-84E2-55876D2F4F69}">
      <dsp:nvSpPr>
        <dsp:cNvPr id="0" name=""/>
        <dsp:cNvSpPr/>
      </dsp:nvSpPr>
      <dsp:spPr>
        <a:xfrm>
          <a:off x="115710" y="2313527"/>
          <a:ext cx="1015318" cy="8899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b="1" kern="120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GEMPIL</a:t>
          </a:r>
          <a:endParaRPr lang="es-ES" sz="1900" b="1" kern="1200" dirty="0">
            <a:solidFill>
              <a:schemeClr val="accent1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15710" y="2313527"/>
        <a:ext cx="1015318" cy="889986"/>
      </dsp:txXfrm>
    </dsp:sp>
    <dsp:sp modelId="{98E2ACC2-7BD3-48F9-A083-03629D7C5A1A}">
      <dsp:nvSpPr>
        <dsp:cNvPr id="0" name=""/>
        <dsp:cNvSpPr/>
      </dsp:nvSpPr>
      <dsp:spPr>
        <a:xfrm>
          <a:off x="952763" y="1894710"/>
          <a:ext cx="191569" cy="191569"/>
        </a:xfrm>
        <a:prstGeom prst="triangle">
          <a:avLst>
            <a:gd name="adj" fmla="val 100000"/>
          </a:avLst>
        </a:prstGeom>
        <a:solidFill>
          <a:schemeClr val="accent1">
            <a:lumMod val="60000"/>
            <a:lumOff val="40000"/>
          </a:schemeClr>
        </a:solidFill>
        <a:ln w="19050" cap="rnd" cmpd="sng" algn="ctr">
          <a:solidFill>
            <a:schemeClr val="accent1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23DFBF-B97B-4E00-92E0-62E0BF29B9C1}">
      <dsp:nvSpPr>
        <dsp:cNvPr id="0" name=""/>
        <dsp:cNvSpPr/>
      </dsp:nvSpPr>
      <dsp:spPr>
        <a:xfrm rot="5400000">
          <a:off x="1471477" y="1669937"/>
          <a:ext cx="675866" cy="1124626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82B047-FE9B-4BFB-A958-5AF995A99B8C}">
      <dsp:nvSpPr>
        <dsp:cNvPr id="0" name=""/>
        <dsp:cNvSpPr/>
      </dsp:nvSpPr>
      <dsp:spPr>
        <a:xfrm>
          <a:off x="1358658" y="2005958"/>
          <a:ext cx="1015318" cy="8899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b="1" kern="1200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GELECT</a:t>
          </a:r>
          <a:endParaRPr lang="es-ES" sz="1900" b="1" kern="1200" dirty="0">
            <a:solidFill>
              <a:schemeClr val="accent3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358658" y="2005958"/>
        <a:ext cx="1015318" cy="889986"/>
      </dsp:txXfrm>
    </dsp:sp>
    <dsp:sp modelId="{C0160774-4EB8-4E46-97B0-6E53BAF5808A}">
      <dsp:nvSpPr>
        <dsp:cNvPr id="0" name=""/>
        <dsp:cNvSpPr/>
      </dsp:nvSpPr>
      <dsp:spPr>
        <a:xfrm>
          <a:off x="2182408" y="1587141"/>
          <a:ext cx="191569" cy="191569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BEA447-7382-4CD8-8B61-E9B4BB7E6285}">
      <dsp:nvSpPr>
        <dsp:cNvPr id="0" name=""/>
        <dsp:cNvSpPr/>
      </dsp:nvSpPr>
      <dsp:spPr>
        <a:xfrm rot="5400000">
          <a:off x="2714426" y="1362368"/>
          <a:ext cx="675866" cy="1124626"/>
        </a:xfrm>
        <a:prstGeom prst="corner">
          <a:avLst>
            <a:gd name="adj1" fmla="val 16120"/>
            <a:gd name="adj2" fmla="val 16110"/>
          </a:avLst>
        </a:prstGeom>
        <a:solidFill>
          <a:schemeClr val="accent2"/>
        </a:solidFill>
        <a:ln w="19050" cap="rnd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6A2D21-4D4C-4951-96DA-95FB1955E4B8}">
      <dsp:nvSpPr>
        <dsp:cNvPr id="0" name=""/>
        <dsp:cNvSpPr/>
      </dsp:nvSpPr>
      <dsp:spPr>
        <a:xfrm>
          <a:off x="3886838" y="1433858"/>
          <a:ext cx="1015318" cy="8899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b="1" kern="1200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GESIME</a:t>
          </a:r>
          <a:endParaRPr lang="es-ES" sz="1900" b="1" kern="1200" dirty="0">
            <a:solidFill>
              <a:schemeClr val="accent5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886838" y="1433858"/>
        <a:ext cx="1015318" cy="889986"/>
      </dsp:txXfrm>
    </dsp:sp>
    <dsp:sp modelId="{A9610CAB-9B9F-4ECF-9568-ACE227D672EA}">
      <dsp:nvSpPr>
        <dsp:cNvPr id="0" name=""/>
        <dsp:cNvSpPr/>
      </dsp:nvSpPr>
      <dsp:spPr>
        <a:xfrm>
          <a:off x="3425356" y="1279572"/>
          <a:ext cx="191569" cy="191569"/>
        </a:xfrm>
        <a:prstGeom prst="triangle">
          <a:avLst>
            <a:gd name="adj" fmla="val 10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9050" cap="rnd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2517D6-7A44-49DA-B9B4-7AE9227B51CC}">
      <dsp:nvSpPr>
        <dsp:cNvPr id="0" name=""/>
        <dsp:cNvSpPr/>
      </dsp:nvSpPr>
      <dsp:spPr>
        <a:xfrm rot="5400000">
          <a:off x="3957375" y="1054799"/>
          <a:ext cx="675866" cy="1124626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lumMod val="50000"/>
          </a:schemeClr>
        </a:solidFill>
        <a:ln w="19050" cap="rnd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05C528-C6D2-4ACA-A23A-F07CA588BC74}">
      <dsp:nvSpPr>
        <dsp:cNvPr id="0" name=""/>
        <dsp:cNvSpPr/>
      </dsp:nvSpPr>
      <dsp:spPr>
        <a:xfrm>
          <a:off x="2618721" y="1712301"/>
          <a:ext cx="1015318" cy="8899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b="1" kern="1200" dirty="0" smtClean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GEIQ</a:t>
          </a:r>
          <a:endParaRPr lang="es-ES" sz="1900" b="1" kern="1200" dirty="0">
            <a:solidFill>
              <a:schemeClr val="accent5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618721" y="1712301"/>
        <a:ext cx="1015318" cy="889986"/>
      </dsp:txXfrm>
    </dsp:sp>
    <dsp:sp modelId="{4A3A5B1E-DC1D-4BB8-A495-BD39263612C4}">
      <dsp:nvSpPr>
        <dsp:cNvPr id="0" name=""/>
        <dsp:cNvSpPr/>
      </dsp:nvSpPr>
      <dsp:spPr>
        <a:xfrm>
          <a:off x="4668305" y="972003"/>
          <a:ext cx="191569" cy="191569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5DBB91-3803-4AD5-8700-33BBD55786F9}">
      <dsp:nvSpPr>
        <dsp:cNvPr id="0" name=""/>
        <dsp:cNvSpPr/>
      </dsp:nvSpPr>
      <dsp:spPr>
        <a:xfrm rot="5400000">
          <a:off x="5200323" y="747230"/>
          <a:ext cx="675866" cy="1124626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9347C4-D47D-4C72-9ADE-96C996EDB4DD}">
      <dsp:nvSpPr>
        <dsp:cNvPr id="0" name=""/>
        <dsp:cNvSpPr/>
      </dsp:nvSpPr>
      <dsp:spPr>
        <a:xfrm>
          <a:off x="5087505" y="1083251"/>
          <a:ext cx="1015318" cy="8899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b="1" kern="1200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GER</a:t>
          </a:r>
          <a:endParaRPr lang="es-ES" sz="1900" b="1" kern="1200" dirty="0">
            <a:solidFill>
              <a:srgbClr val="0070C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087505" y="1083251"/>
        <a:ext cx="1015318" cy="8899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043E78-AADB-41EA-825A-1E048A8B477E}">
      <dsp:nvSpPr>
        <dsp:cNvPr id="0" name=""/>
        <dsp:cNvSpPr/>
      </dsp:nvSpPr>
      <dsp:spPr>
        <a:xfrm>
          <a:off x="2042" y="873965"/>
          <a:ext cx="633138" cy="37988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/>
            <a:t>GEMPIL</a:t>
          </a:r>
          <a:endParaRPr lang="es-ES" sz="1100" kern="1200" dirty="0"/>
        </a:p>
      </dsp:txBody>
      <dsp:txXfrm>
        <a:off x="13168" y="885091"/>
        <a:ext cx="610886" cy="357631"/>
      </dsp:txXfrm>
    </dsp:sp>
    <dsp:sp modelId="{4E829C0C-4722-4F80-B7F8-A623027485D2}">
      <dsp:nvSpPr>
        <dsp:cNvPr id="0" name=""/>
        <dsp:cNvSpPr/>
      </dsp:nvSpPr>
      <dsp:spPr>
        <a:xfrm>
          <a:off x="698495" y="985398"/>
          <a:ext cx="134225" cy="15701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700" kern="1200"/>
        </a:p>
      </dsp:txBody>
      <dsp:txXfrm>
        <a:off x="698495" y="1016802"/>
        <a:ext cx="93958" cy="94210"/>
      </dsp:txXfrm>
    </dsp:sp>
    <dsp:sp modelId="{AF2C79A3-85B2-4502-A540-3C88C2B80897}">
      <dsp:nvSpPr>
        <dsp:cNvPr id="0" name=""/>
        <dsp:cNvSpPr/>
      </dsp:nvSpPr>
      <dsp:spPr>
        <a:xfrm>
          <a:off x="888436" y="873965"/>
          <a:ext cx="633138" cy="379883"/>
        </a:xfrm>
        <a:prstGeom prst="roundRect">
          <a:avLst>
            <a:gd name="adj" fmla="val 10000"/>
          </a:avLst>
        </a:prstGeom>
        <a:solidFill>
          <a:schemeClr val="accent2">
            <a:hueOff val="-678113"/>
            <a:satOff val="-414"/>
            <a:lumOff val="1618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>
              <a:solidFill>
                <a:schemeClr val="tx1"/>
              </a:solidFill>
            </a:rPr>
            <a:t>GELECT</a:t>
          </a:r>
          <a:endParaRPr lang="es-ES" sz="1100" kern="1200" dirty="0">
            <a:solidFill>
              <a:schemeClr val="tx1"/>
            </a:solidFill>
          </a:endParaRPr>
        </a:p>
      </dsp:txBody>
      <dsp:txXfrm>
        <a:off x="899562" y="885091"/>
        <a:ext cx="610886" cy="357631"/>
      </dsp:txXfrm>
    </dsp:sp>
    <dsp:sp modelId="{4A3CCAB4-2E8E-41A5-87F5-CE62C8A0C999}">
      <dsp:nvSpPr>
        <dsp:cNvPr id="0" name=""/>
        <dsp:cNvSpPr/>
      </dsp:nvSpPr>
      <dsp:spPr>
        <a:xfrm>
          <a:off x="1584889" y="985398"/>
          <a:ext cx="134225" cy="15701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904150"/>
            <a:satOff val="-552"/>
            <a:lumOff val="215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700" kern="1200"/>
        </a:p>
      </dsp:txBody>
      <dsp:txXfrm>
        <a:off x="1584889" y="1016802"/>
        <a:ext cx="93958" cy="94210"/>
      </dsp:txXfrm>
    </dsp:sp>
    <dsp:sp modelId="{AEAA7574-70D8-4652-8C74-DB7D42FC6F31}">
      <dsp:nvSpPr>
        <dsp:cNvPr id="0" name=""/>
        <dsp:cNvSpPr/>
      </dsp:nvSpPr>
      <dsp:spPr>
        <a:xfrm>
          <a:off x="1774831" y="873965"/>
          <a:ext cx="633138" cy="379883"/>
        </a:xfrm>
        <a:prstGeom prst="roundRect">
          <a:avLst>
            <a:gd name="adj" fmla="val 10000"/>
          </a:avLst>
        </a:prstGeom>
        <a:solidFill>
          <a:schemeClr val="accent2">
            <a:hueOff val="-1356225"/>
            <a:satOff val="-828"/>
            <a:lumOff val="3235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>
              <a:solidFill>
                <a:schemeClr val="tx1"/>
              </a:solidFill>
            </a:rPr>
            <a:t>GEIQ</a:t>
          </a:r>
          <a:endParaRPr lang="es-ES" sz="1100" kern="1200" dirty="0">
            <a:solidFill>
              <a:schemeClr val="tx1"/>
            </a:solidFill>
          </a:endParaRPr>
        </a:p>
      </dsp:txBody>
      <dsp:txXfrm>
        <a:off x="1785957" y="885091"/>
        <a:ext cx="610886" cy="357631"/>
      </dsp:txXfrm>
    </dsp:sp>
    <dsp:sp modelId="{1A8AF572-CDD5-4E4F-B885-7E2C0E1AA67B}">
      <dsp:nvSpPr>
        <dsp:cNvPr id="0" name=""/>
        <dsp:cNvSpPr/>
      </dsp:nvSpPr>
      <dsp:spPr>
        <a:xfrm>
          <a:off x="2471284" y="985398"/>
          <a:ext cx="134225" cy="15701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1808300"/>
            <a:satOff val="-1104"/>
            <a:lumOff val="431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700" kern="1200"/>
        </a:p>
      </dsp:txBody>
      <dsp:txXfrm>
        <a:off x="2471284" y="1016802"/>
        <a:ext cx="93958" cy="94210"/>
      </dsp:txXfrm>
    </dsp:sp>
    <dsp:sp modelId="{3405F88E-3D71-42DD-B5BA-3B22F064EF9F}">
      <dsp:nvSpPr>
        <dsp:cNvPr id="0" name=""/>
        <dsp:cNvSpPr/>
      </dsp:nvSpPr>
      <dsp:spPr>
        <a:xfrm>
          <a:off x="2661226" y="873965"/>
          <a:ext cx="633138" cy="379883"/>
        </a:xfrm>
        <a:prstGeom prst="roundRect">
          <a:avLst>
            <a:gd name="adj" fmla="val 10000"/>
          </a:avLst>
        </a:prstGeom>
        <a:solidFill>
          <a:schemeClr val="accent2">
            <a:hueOff val="-2034338"/>
            <a:satOff val="-1242"/>
            <a:lumOff val="4853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>
              <a:solidFill>
                <a:schemeClr val="accent5"/>
              </a:solidFill>
            </a:rPr>
            <a:t>GESIME</a:t>
          </a:r>
          <a:endParaRPr lang="es-ES" sz="1100" kern="1200" dirty="0">
            <a:solidFill>
              <a:schemeClr val="accent5"/>
            </a:solidFill>
          </a:endParaRPr>
        </a:p>
      </dsp:txBody>
      <dsp:txXfrm>
        <a:off x="2672352" y="885091"/>
        <a:ext cx="610886" cy="357631"/>
      </dsp:txXfrm>
    </dsp:sp>
    <dsp:sp modelId="{2A784B72-C3F2-4B6F-8F7F-524F89B0AB09}">
      <dsp:nvSpPr>
        <dsp:cNvPr id="0" name=""/>
        <dsp:cNvSpPr/>
      </dsp:nvSpPr>
      <dsp:spPr>
        <a:xfrm>
          <a:off x="3357678" y="985398"/>
          <a:ext cx="134225" cy="15701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2712450"/>
            <a:satOff val="-1656"/>
            <a:lumOff val="647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700" kern="1200"/>
        </a:p>
      </dsp:txBody>
      <dsp:txXfrm>
        <a:off x="3357678" y="1016802"/>
        <a:ext cx="93958" cy="94210"/>
      </dsp:txXfrm>
    </dsp:sp>
    <dsp:sp modelId="{B34772A8-1C49-43EA-8586-BF7BBCF4C6B7}">
      <dsp:nvSpPr>
        <dsp:cNvPr id="0" name=""/>
        <dsp:cNvSpPr/>
      </dsp:nvSpPr>
      <dsp:spPr>
        <a:xfrm>
          <a:off x="3547620" y="873965"/>
          <a:ext cx="633138" cy="379883"/>
        </a:xfrm>
        <a:prstGeom prst="roundRect">
          <a:avLst>
            <a:gd name="adj" fmla="val 10000"/>
          </a:avLst>
        </a:prstGeom>
        <a:solidFill>
          <a:schemeClr val="accent2">
            <a:hueOff val="-2712450"/>
            <a:satOff val="-1656"/>
            <a:lumOff val="6471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/>
            <a:t>UERMP</a:t>
          </a:r>
          <a:endParaRPr lang="es-ES" sz="1100" kern="1200" dirty="0"/>
        </a:p>
      </dsp:txBody>
      <dsp:txXfrm>
        <a:off x="3558746" y="885091"/>
        <a:ext cx="610886" cy="35763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2D6A89-AE7D-47CD-A149-790395753353}">
      <dsp:nvSpPr>
        <dsp:cNvPr id="0" name=""/>
        <dsp:cNvSpPr/>
      </dsp:nvSpPr>
      <dsp:spPr>
        <a:xfrm>
          <a:off x="2" y="0"/>
          <a:ext cx="9123358" cy="3010842"/>
        </a:xfrm>
        <a:prstGeom prst="rightArrow">
          <a:avLst/>
        </a:prstGeom>
        <a:solidFill>
          <a:schemeClr val="accent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996085-3017-4BAE-97D9-A38982F1766D}">
      <dsp:nvSpPr>
        <dsp:cNvPr id="0" name=""/>
        <dsp:cNvSpPr/>
      </dsp:nvSpPr>
      <dsp:spPr>
        <a:xfrm>
          <a:off x="27920" y="922612"/>
          <a:ext cx="2825443" cy="1153357"/>
        </a:xfrm>
        <a:prstGeom prst="roundRect">
          <a:avLst/>
        </a:prstGeom>
        <a:solidFill>
          <a:schemeClr val="accent6">
            <a:lumMod val="40000"/>
            <a:lumOff val="60000"/>
          </a:schemeClr>
        </a:solidFill>
        <a:ln w="25400" cap="flat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700" kern="1200" dirty="0" smtClean="0">
              <a:solidFill>
                <a:schemeClr val="tx1"/>
              </a:solidFill>
            </a:rPr>
            <a:t>Lunes  de las semanas 2, 3  y 5, 10:00 am: Indicaciones para el estudio del Tema y el Trabajo evaluativo. </a:t>
          </a:r>
          <a:endParaRPr lang="es-EC" sz="1700" kern="1200" dirty="0">
            <a:solidFill>
              <a:schemeClr val="tx1"/>
            </a:solidFill>
          </a:endParaRPr>
        </a:p>
      </dsp:txBody>
      <dsp:txXfrm>
        <a:off x="84222" y="978914"/>
        <a:ext cx="2712839" cy="1040753"/>
      </dsp:txXfrm>
    </dsp:sp>
    <dsp:sp modelId="{15D8A978-46C9-4BFE-8463-CD800AB081EA}">
      <dsp:nvSpPr>
        <dsp:cNvPr id="0" name=""/>
        <dsp:cNvSpPr/>
      </dsp:nvSpPr>
      <dsp:spPr>
        <a:xfrm>
          <a:off x="2885341" y="850605"/>
          <a:ext cx="2996099" cy="1283594"/>
        </a:xfrm>
        <a:prstGeom prst="roundRect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700" kern="1200" dirty="0" smtClean="0">
              <a:solidFill>
                <a:schemeClr val="tx1"/>
              </a:solidFill>
            </a:rPr>
            <a:t>Lunes a Domingo: Estudio de los materiales, realización de las tareas de aprendizaje, Intercambio entre los profesores y participantes.</a:t>
          </a:r>
          <a:endParaRPr lang="es-EC" sz="1700" kern="1200" dirty="0">
            <a:solidFill>
              <a:schemeClr val="tx1"/>
            </a:solidFill>
          </a:endParaRPr>
        </a:p>
      </dsp:txBody>
      <dsp:txXfrm>
        <a:off x="2948001" y="913265"/>
        <a:ext cx="2870779" cy="1158274"/>
      </dsp:txXfrm>
    </dsp:sp>
    <dsp:sp modelId="{42286F22-F4B1-45C5-9455-3BC93C354D3F}">
      <dsp:nvSpPr>
        <dsp:cNvPr id="0" name=""/>
        <dsp:cNvSpPr/>
      </dsp:nvSpPr>
      <dsp:spPr>
        <a:xfrm>
          <a:off x="5868157" y="850605"/>
          <a:ext cx="2775408" cy="1247584"/>
        </a:xfrm>
        <a:prstGeom prst="round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700" kern="1200" dirty="0" smtClean="0">
              <a:solidFill>
                <a:schemeClr val="tx1"/>
              </a:solidFill>
            </a:rPr>
            <a:t>Lunes  de las semanas 3, 5 y 8, 9:00 am: Entrega de las tareas orientadas como evaluaciones parciales de  cada tema.</a:t>
          </a:r>
          <a:endParaRPr lang="es-EC" sz="1700" kern="1200" dirty="0">
            <a:solidFill>
              <a:schemeClr val="tx1"/>
            </a:solidFill>
          </a:endParaRPr>
        </a:p>
      </dsp:txBody>
      <dsp:txXfrm>
        <a:off x="5929059" y="911507"/>
        <a:ext cx="2653604" cy="11257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488" cy="461963"/>
          </a:xfrm>
          <a:prstGeom prst="rect">
            <a:avLst/>
          </a:prstGeom>
        </p:spPr>
        <p:txBody>
          <a:bodyPr vert="horz" wrap="square" lIns="92492" tIns="46246" rIns="92492" bIns="46246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37000" y="0"/>
            <a:ext cx="3011488" cy="461963"/>
          </a:xfrm>
          <a:prstGeom prst="rect">
            <a:avLst/>
          </a:prstGeom>
        </p:spPr>
        <p:txBody>
          <a:bodyPr vert="horz" wrap="square" lIns="92492" tIns="46246" rIns="92492" bIns="46246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B797EF52-A532-4127-9CD5-5B585B9D7484}" type="datetimeFigureOut">
              <a:rPr lang="es-ES"/>
              <a:pPr>
                <a:defRPr/>
              </a:pPr>
              <a:t>09/10/2019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pPr lvl="0"/>
            <a:endParaRPr lang="es-ES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vert="horz" wrap="square" lIns="92492" tIns="46246" rIns="92492" bIns="46246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772525"/>
            <a:ext cx="3011488" cy="461963"/>
          </a:xfrm>
          <a:prstGeom prst="rect">
            <a:avLst/>
          </a:prstGeom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FF6B99A6-71AA-41F8-BB1B-9F835D340F5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C" altLang="es-US" smtClean="0"/>
          </a:p>
        </p:txBody>
      </p:sp>
      <p:sp>
        <p:nvSpPr>
          <p:cNvPr id="819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2C9F28D0-C5FC-4580-B142-289B6968C037}" type="slidenum">
              <a:rPr lang="es-ES" altLang="es-US" smtClean="0">
                <a:latin typeface="Calibri" panose="020F0502020204030204" pitchFamily="34" charset="0"/>
              </a:rPr>
              <a:pPr/>
              <a:t>1</a:t>
            </a:fld>
            <a:endParaRPr lang="es-ES" altLang="es-US" smtClean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Marcador de imagen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C" altLang="es-US" smtClean="0"/>
          </a:p>
        </p:txBody>
      </p:sp>
      <p:sp>
        <p:nvSpPr>
          <p:cNvPr id="10244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2D2B1DDD-A173-4942-8175-21FDCBCE01CF}" type="slidenum">
              <a:rPr lang="es-ES" altLang="es-US" smtClean="0">
                <a:latin typeface="Calibri" panose="020F0502020204030204" pitchFamily="34" charset="0"/>
              </a:rPr>
              <a:pPr/>
              <a:t>2</a:t>
            </a:fld>
            <a:endParaRPr lang="es-ES" altLang="es-US" smtClean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C" altLang="es-US" smtClean="0"/>
          </a:p>
        </p:txBody>
      </p:sp>
      <p:sp>
        <p:nvSpPr>
          <p:cNvPr id="1331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E3F359F-C718-4B59-AB7A-ECA935C065E2}" type="slidenum">
              <a:rPr lang="es-ES" altLang="es-US" smtClean="0">
                <a:latin typeface="Calibri" panose="020F0502020204030204" pitchFamily="34" charset="0"/>
              </a:rPr>
              <a:pPr/>
              <a:t>4</a:t>
            </a:fld>
            <a:endParaRPr lang="es-ES" altLang="es-US" smtClean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Marcador de imagen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C" altLang="es-US" smtClean="0"/>
          </a:p>
        </p:txBody>
      </p:sp>
      <p:sp>
        <p:nvSpPr>
          <p:cNvPr id="15364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07934104-A6BA-4A30-8A8C-47A090CBF37D}" type="slidenum">
              <a:rPr lang="es-ES" altLang="es-US" smtClean="0">
                <a:latin typeface="Calibri" panose="020F0502020204030204" pitchFamily="34" charset="0"/>
              </a:rPr>
              <a:pPr/>
              <a:t>5</a:t>
            </a:fld>
            <a:endParaRPr lang="es-ES" altLang="es-US" smtClean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C" altLang="es-US" smtClean="0"/>
          </a:p>
        </p:txBody>
      </p:sp>
      <p:sp>
        <p:nvSpPr>
          <p:cNvPr id="819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2C9F28D0-C5FC-4580-B142-289B6968C037}" type="slidenum">
              <a:rPr lang="es-ES" altLang="es-US" smtClean="0">
                <a:latin typeface="Calibri" panose="020F0502020204030204" pitchFamily="34" charset="0"/>
              </a:rPr>
              <a:pPr/>
              <a:t>13</a:t>
            </a:fld>
            <a:endParaRPr lang="es-ES" altLang="es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11258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35C0E-4942-4528-AE98-2E8FA4097A0A}" type="datetimeFigureOut">
              <a:rPr lang="es-ES"/>
              <a:pPr>
                <a:defRPr/>
              </a:pPr>
              <a:t>09/10/2019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A9734-FC3B-49DA-8C51-E2975655822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65719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61C876-3B62-4441-8F08-D315191174B9}" type="datetimeFigureOut">
              <a:rPr lang="es-ES"/>
              <a:pPr>
                <a:defRPr/>
              </a:pPr>
              <a:t>09/10/2019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AE8EE-995D-4C93-8029-6A1BBC9EEE6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99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5618F-9ED4-4CE4-98C0-1F2E889278FE}" type="datetimeFigureOut">
              <a:rPr lang="es-ES"/>
              <a:pPr>
                <a:defRPr/>
              </a:pPr>
              <a:t>09/10/2019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D3D32-7A4F-402F-B46F-A613E9CCD0C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857651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-7938" y="-7938"/>
            <a:ext cx="9170988" cy="6873876"/>
            <a:chOff x="-8466" y="-8468"/>
            <a:chExt cx="9171316" cy="6874935"/>
          </a:xfrm>
        </p:grpSpPr>
        <p:cxnSp>
          <p:nvCxnSpPr>
            <p:cNvPr id="5" name="Straight Connector 27"/>
            <p:cNvCxnSpPr/>
            <p:nvPr/>
          </p:nvCxnSpPr>
          <p:spPr>
            <a:xfrm flipV="1">
              <a:off x="5130456" y="4175239"/>
              <a:ext cx="4022869" cy="2683288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28"/>
            <p:cNvCxnSpPr/>
            <p:nvPr/>
          </p:nvCxnSpPr>
          <p:spPr>
            <a:xfrm>
              <a:off x="7043462" y="-529"/>
              <a:ext cx="1217656" cy="685905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Freeform 29"/>
            <p:cNvSpPr/>
            <p:nvPr/>
          </p:nvSpPr>
          <p:spPr>
            <a:xfrm>
              <a:off x="6892644" y="-529"/>
              <a:ext cx="2268619" cy="686699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30"/>
            <p:cNvSpPr/>
            <p:nvPr/>
          </p:nvSpPr>
          <p:spPr>
            <a:xfrm>
              <a:off x="7205393" y="-8468"/>
              <a:ext cx="1947932" cy="6866996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31"/>
            <p:cNvSpPr/>
            <p:nvPr/>
          </p:nvSpPr>
          <p:spPr>
            <a:xfrm>
              <a:off x="6638635" y="3919613"/>
              <a:ext cx="2513103" cy="2938915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32"/>
            <p:cNvSpPr/>
            <p:nvPr/>
          </p:nvSpPr>
          <p:spPr>
            <a:xfrm>
              <a:off x="7010123" y="-8468"/>
              <a:ext cx="2143202" cy="6866996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33"/>
            <p:cNvSpPr/>
            <p:nvPr/>
          </p:nvSpPr>
          <p:spPr>
            <a:xfrm>
              <a:off x="8296044" y="-8468"/>
              <a:ext cx="857281" cy="6866996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34"/>
            <p:cNvSpPr/>
            <p:nvPr/>
          </p:nvSpPr>
          <p:spPr>
            <a:xfrm>
              <a:off x="8094425" y="-8468"/>
              <a:ext cx="1066838" cy="6866996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35"/>
            <p:cNvSpPr/>
            <p:nvPr/>
          </p:nvSpPr>
          <p:spPr>
            <a:xfrm>
              <a:off x="8069024" y="4894488"/>
              <a:ext cx="1093826" cy="1964040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7"/>
            <p:cNvSpPr/>
            <p:nvPr/>
          </p:nvSpPr>
          <p:spPr>
            <a:xfrm>
              <a:off x="-8466" y="-8468"/>
              <a:ext cx="863632" cy="5698416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012889-1C46-440A-9806-F646BC04CAAF}" type="datetimeFigureOut">
              <a:rPr lang="es-ES"/>
              <a:pPr>
                <a:defRPr/>
              </a:pPr>
              <a:t>09/10/2019</a:t>
            </a:fld>
            <a:endParaRPr lang="es-ES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14A714-E389-422E-A6E8-A89127DCCD4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198166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996C8D-8C09-4E23-A345-6349DEA300BC}" type="datetimeFigureOut">
              <a:rPr lang="es-ES"/>
              <a:pPr>
                <a:defRPr/>
              </a:pPr>
              <a:t>09/10/2019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C0F224-8192-4C18-A43F-3F216B65C72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996866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EFD1A-F903-482A-BCA5-5BFFB7672234}" type="datetimeFigureOut">
              <a:rPr lang="es-ES"/>
              <a:pPr>
                <a:defRPr/>
              </a:pPr>
              <a:t>09/10/2019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0DCE6-8B4A-46AE-A0C8-AD4CF0DED2D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066052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21166-AD1D-43E2-90AA-0D2850BBF8F4}" type="datetimeFigureOut">
              <a:rPr lang="es-ES"/>
              <a:pPr>
                <a:defRPr/>
              </a:pPr>
              <a:t>09/10/2019</a:t>
            </a:fld>
            <a:endParaRPr lang="es-E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5466D-AA1E-468D-9A20-22C33208DFF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64285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BE3A9-F6A4-48F4-8FB7-323A470EED99}" type="datetimeFigureOut">
              <a:rPr lang="es-ES"/>
              <a:pPr>
                <a:defRPr/>
              </a:pPr>
              <a:t>09/10/2019</a:t>
            </a:fld>
            <a:endParaRPr lang="es-E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8A59DE-7D15-474A-AB73-EB25892C0F8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975106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746552-7433-492D-BD93-A8E7444232F6}" type="datetimeFigureOut">
              <a:rPr lang="es-ES"/>
              <a:pPr>
                <a:defRPr/>
              </a:pPr>
              <a:t>09/10/2019</a:t>
            </a:fld>
            <a:endParaRPr lang="es-E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4B730-34C6-48C3-B206-E3C052B5F3F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985618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37F24A-62DC-48B2-BC3D-A3EC5D9B55DA}" type="datetimeFigureOut">
              <a:rPr lang="es-ES"/>
              <a:pPr>
                <a:defRPr/>
              </a:pPr>
              <a:t>09/10/2019</a:t>
            </a:fld>
            <a:endParaRPr lang="es-E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734A1C-3F33-4053-B4AD-C20E03EDF18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95727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7F27D-784B-4E5A-835B-430EBA09BA0E}" type="datetimeFigureOut">
              <a:rPr lang="es-ES"/>
              <a:pPr>
                <a:defRPr/>
              </a:pPr>
              <a:t>09/10/2019</a:t>
            </a:fld>
            <a:endParaRPr lang="es-E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12D62-2BB9-4D88-BC5B-8AD9C43B112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034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9493D9-AD0B-4CC3-99AF-BEFA3BED1463}" type="datetimeFigureOut">
              <a:rPr lang="es-ES"/>
              <a:pPr>
                <a:defRPr/>
              </a:pPr>
              <a:t>09/10/2019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3CD9D-DE5F-43BB-974E-B8F03127256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621895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BCA509-4A55-4BFC-B080-94F5186D3BE7}" type="datetimeFigureOut">
              <a:rPr lang="es-ES"/>
              <a:pPr>
                <a:defRPr/>
              </a:pPr>
              <a:t>09/10/2019</a:t>
            </a:fld>
            <a:endParaRPr lang="es-E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8A6F2-5EC5-400D-BB52-02C81C96D54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814862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C2A1EE-6B1F-4B7C-8E96-38851AF4DC07}" type="datetimeFigureOut">
              <a:rPr lang="es-ES"/>
              <a:pPr>
                <a:defRPr/>
              </a:pPr>
              <a:t>09/10/2019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22ECDD-B1E4-4E6E-BF8B-65930C64026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309318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3"/>
          <p:cNvSpPr txBox="1">
            <a:spLocks noChangeArrowheads="1"/>
          </p:cNvSpPr>
          <p:nvPr/>
        </p:nvSpPr>
        <p:spPr bwMode="auto">
          <a:xfrm>
            <a:off x="482600" y="790575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sz="8000" smtClean="0">
                <a:solidFill>
                  <a:srgbClr val="9FE0F5"/>
                </a:solidFill>
              </a:rPr>
              <a:t>“</a:t>
            </a:r>
          </a:p>
        </p:txBody>
      </p:sp>
      <p:sp>
        <p:nvSpPr>
          <p:cNvPr id="6" name="TextBox 24"/>
          <p:cNvSpPr txBox="1">
            <a:spLocks noChangeArrowheads="1"/>
          </p:cNvSpPr>
          <p:nvPr/>
        </p:nvSpPr>
        <p:spPr bwMode="auto">
          <a:xfrm>
            <a:off x="6748463" y="2886075"/>
            <a:ext cx="457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sz="8000" smtClean="0">
                <a:solidFill>
                  <a:srgbClr val="9FE0F5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B80122-66BD-4B7B-A299-D08800E917D8}" type="datetimeFigureOut">
              <a:rPr lang="es-ES"/>
              <a:pPr>
                <a:defRPr/>
              </a:pPr>
              <a:t>09/10/2019</a:t>
            </a:fld>
            <a:endParaRPr lang="es-E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8FD0C-419E-4E6F-80A4-C9594DA2324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61368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627A8-692D-4A74-BAB5-C606D5315EC1}" type="datetimeFigureOut">
              <a:rPr lang="es-ES"/>
              <a:pPr>
                <a:defRPr/>
              </a:pPr>
              <a:t>09/10/2019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1AA559-CA1F-493C-AEB1-516DC82DA58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970542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3"/>
          <p:cNvSpPr txBox="1">
            <a:spLocks noChangeArrowheads="1"/>
          </p:cNvSpPr>
          <p:nvPr/>
        </p:nvSpPr>
        <p:spPr bwMode="auto">
          <a:xfrm>
            <a:off x="482600" y="790575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sz="8000" smtClean="0">
                <a:solidFill>
                  <a:srgbClr val="9FE0F5"/>
                </a:solidFill>
              </a:rPr>
              <a:t>“</a:t>
            </a:r>
          </a:p>
        </p:txBody>
      </p:sp>
      <p:sp>
        <p:nvSpPr>
          <p:cNvPr id="6" name="TextBox 24"/>
          <p:cNvSpPr txBox="1">
            <a:spLocks noChangeArrowheads="1"/>
          </p:cNvSpPr>
          <p:nvPr/>
        </p:nvSpPr>
        <p:spPr bwMode="auto">
          <a:xfrm>
            <a:off x="6748463" y="2886075"/>
            <a:ext cx="457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sz="8000" smtClean="0">
                <a:solidFill>
                  <a:srgbClr val="9FE0F5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3C508D-359C-4E77-81EC-03D3DC4BD4B1}" type="datetimeFigureOut">
              <a:rPr lang="es-ES"/>
              <a:pPr>
                <a:defRPr/>
              </a:pPr>
              <a:t>09/10/2019</a:t>
            </a:fld>
            <a:endParaRPr lang="es-E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B86A27-3439-4A97-BF4E-F70FB560A5C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478882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4EFE07-EC7B-494F-BCB3-D14FC6E3A0D9}" type="datetimeFigureOut">
              <a:rPr lang="es-ES"/>
              <a:pPr>
                <a:defRPr/>
              </a:pPr>
              <a:t>09/10/2019</a:t>
            </a:fld>
            <a:endParaRPr lang="es-E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77FF4-1C35-4D0B-A3C0-638C079631E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5186731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3EC64-83AD-46D5-BC39-25186B0B3783}" type="datetimeFigureOut">
              <a:rPr lang="es-ES"/>
              <a:pPr>
                <a:defRPr/>
              </a:pPr>
              <a:t>09/10/2019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C7FD9-5324-418A-9BB1-BB46F7F386A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842024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740F11-4636-4347-BC94-5429609177C6}" type="datetimeFigureOut">
              <a:rPr lang="es-ES"/>
              <a:pPr>
                <a:defRPr/>
              </a:pPr>
              <a:t>09/10/2019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1EC34E-8BD1-40FB-86A2-47538BA1123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35583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3B800-0171-470C-AAE1-DB3DA78B847F}" type="datetimeFigureOut">
              <a:rPr lang="es-ES"/>
              <a:pPr>
                <a:defRPr/>
              </a:pPr>
              <a:t>09/10/2019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F5962F-CC89-40E1-9286-BE947E15CFA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89439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EAA4B5-BB54-4F95-A189-5C02E3A903C1}" type="datetimeFigureOut">
              <a:rPr lang="es-ES"/>
              <a:pPr>
                <a:defRPr/>
              </a:pPr>
              <a:t>09/10/2019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AC51CD-A2BE-4561-97CD-F5AAD5E8B81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17256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9AD694-7DBF-4F9A-943B-4E183303567C}" type="datetimeFigureOut">
              <a:rPr lang="es-ES"/>
              <a:pPr>
                <a:defRPr/>
              </a:pPr>
              <a:t>09/10/2019</a:t>
            </a:fld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FD11ED-EB75-4AFD-9C71-31C6F7581D1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90380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DF4E5-9608-4EA9-881E-AA727AEAF1AD}" type="datetimeFigureOut">
              <a:rPr lang="es-ES"/>
              <a:pPr>
                <a:defRPr/>
              </a:pPr>
              <a:t>09/10/2019</a:t>
            </a:fld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58FAB7-1818-448F-9A2E-3F0EC55C3E6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84633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F7829-7753-49F1-8072-8817E72AB637}" type="datetimeFigureOut">
              <a:rPr lang="es-ES"/>
              <a:pPr>
                <a:defRPr/>
              </a:pPr>
              <a:t>09/10/2019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761145-B838-425F-AD6B-7FEFC8753F9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35444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27E23-EAC1-4A8E-9E0E-FE3418AD7A4B}" type="datetimeFigureOut">
              <a:rPr lang="es-ES"/>
              <a:pPr>
                <a:defRPr/>
              </a:pPr>
              <a:t>09/10/2019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E4F41-377D-4831-8192-2A3B7837DCF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0289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C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264380-33AE-4E9A-B78E-DA2BA45B8158}" type="datetimeFigureOut">
              <a:rPr lang="es-ES"/>
              <a:pPr>
                <a:defRPr/>
              </a:pPr>
              <a:t>09/10/2019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CE6737-FFA1-4157-9FA5-F5842521074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78088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US" smtClean="0"/>
              <a:t>Haga clic para modificar el estilo de título del patrón</a:t>
            </a:r>
            <a:endParaRPr lang="es-EC" altLang="es-US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US" smtClean="0"/>
              <a:t>Haga clic para modificar el estilo de texto del patrón</a:t>
            </a:r>
          </a:p>
          <a:p>
            <a:pPr lvl="1"/>
            <a:r>
              <a:rPr lang="es-ES" altLang="es-US" smtClean="0"/>
              <a:t>Segundo nivel</a:t>
            </a:r>
          </a:p>
          <a:p>
            <a:pPr lvl="2"/>
            <a:r>
              <a:rPr lang="es-ES" altLang="es-US" smtClean="0"/>
              <a:t>Tercer nivel</a:t>
            </a:r>
          </a:p>
          <a:p>
            <a:pPr lvl="3"/>
            <a:r>
              <a:rPr lang="es-ES" altLang="es-US" smtClean="0"/>
              <a:t>Cuarto nivel</a:t>
            </a:r>
          </a:p>
          <a:p>
            <a:pPr lvl="4"/>
            <a:r>
              <a:rPr lang="es-ES" altLang="es-US" smtClean="0"/>
              <a:t>Quinto nivel</a:t>
            </a:r>
            <a:endParaRPr lang="es-EC" altLang="es-US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8F55F9D2-56F2-42E3-951F-BAFFB16A04C7}" type="datetimeFigureOut">
              <a:rPr lang="es-ES"/>
              <a:pPr>
                <a:defRPr/>
              </a:pPr>
              <a:t>09/10/2019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27580FB-8A60-40CE-90B3-0D6032E8C96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826" r:id="rId1"/>
    <p:sldLayoutId id="2147485827" r:id="rId2"/>
    <p:sldLayoutId id="2147485828" r:id="rId3"/>
    <p:sldLayoutId id="2147485829" r:id="rId4"/>
    <p:sldLayoutId id="2147485830" r:id="rId5"/>
    <p:sldLayoutId id="2147485831" r:id="rId6"/>
    <p:sldLayoutId id="2147485832" r:id="rId7"/>
    <p:sldLayoutId id="2147485833" r:id="rId8"/>
    <p:sldLayoutId id="2147485834" r:id="rId9"/>
    <p:sldLayoutId id="2147485835" r:id="rId10"/>
    <p:sldLayoutId id="214748583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16"/>
          <p:cNvGrpSpPr>
            <a:grpSpLocks/>
          </p:cNvGrpSpPr>
          <p:nvPr/>
        </p:nvGrpSpPr>
        <p:grpSpPr bwMode="auto">
          <a:xfrm>
            <a:off x="-7938" y="-7938"/>
            <a:ext cx="9170988" cy="6873876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90"/>
              <a:ext cx="457217" cy="285317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455" y="4175239"/>
              <a:ext cx="4022869" cy="2683288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3462" y="-529"/>
              <a:ext cx="1217656" cy="685905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2644" y="-529"/>
              <a:ext cx="2268619" cy="686699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393" y="-8468"/>
              <a:ext cx="1947932" cy="6866996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8634" y="3919613"/>
              <a:ext cx="2513103" cy="2938915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123" y="-8468"/>
              <a:ext cx="2143202" cy="6866996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6044" y="-8468"/>
              <a:ext cx="857281" cy="6866996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425" y="-8468"/>
              <a:ext cx="1066838" cy="6866996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9024" y="4894488"/>
              <a:ext cx="1093826" cy="1964040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609600"/>
            <a:ext cx="6348413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US" smtClean="0"/>
              <a:t>Haga clic para modificar el estilo de título del patrón</a:t>
            </a:r>
            <a:endParaRPr lang="en-US" altLang="es-US" smtClean="0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160588"/>
            <a:ext cx="6348413" cy="388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US" smtClean="0"/>
              <a:t>Haga clic para modificar el estilo de texto del patrón</a:t>
            </a:r>
          </a:p>
          <a:p>
            <a:pPr lvl="1"/>
            <a:r>
              <a:rPr lang="es-ES" altLang="es-US" smtClean="0"/>
              <a:t>Segundo nivel</a:t>
            </a:r>
          </a:p>
          <a:p>
            <a:pPr lvl="2"/>
            <a:r>
              <a:rPr lang="es-ES" altLang="es-US" smtClean="0"/>
              <a:t>Tercer nivel</a:t>
            </a:r>
          </a:p>
          <a:p>
            <a:pPr lvl="3"/>
            <a:r>
              <a:rPr lang="es-ES" altLang="es-US" smtClean="0"/>
              <a:t>Cuarto nivel</a:t>
            </a:r>
          </a:p>
          <a:p>
            <a:pPr lvl="4"/>
            <a:r>
              <a:rPr lang="es-ES" altLang="es-US" smtClean="0"/>
              <a:t>Quinto nivel</a:t>
            </a:r>
            <a:endParaRPr lang="en-US" altLang="es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438" y="6042025"/>
            <a:ext cx="6842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0991A30-E463-4096-AC0C-20BD48C73626}" type="datetimeFigureOut">
              <a:rPr lang="es-ES"/>
              <a:pPr>
                <a:defRPr/>
              </a:pPr>
              <a:t>09/10/2019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042025"/>
            <a:ext cx="462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5250" y="6042025"/>
            <a:ext cx="5127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EE3707BA-0AC5-47D9-A678-51BD85CA414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850" r:id="rId1"/>
    <p:sldLayoutId id="2147485837" r:id="rId2"/>
    <p:sldLayoutId id="2147485838" r:id="rId3"/>
    <p:sldLayoutId id="2147485839" r:id="rId4"/>
    <p:sldLayoutId id="2147485840" r:id="rId5"/>
    <p:sldLayoutId id="2147485841" r:id="rId6"/>
    <p:sldLayoutId id="2147485842" r:id="rId7"/>
    <p:sldLayoutId id="2147485843" r:id="rId8"/>
    <p:sldLayoutId id="2147485844" r:id="rId9"/>
    <p:sldLayoutId id="2147485845" r:id="rId10"/>
    <p:sldLayoutId id="2147485851" r:id="rId11"/>
    <p:sldLayoutId id="2147485846" r:id="rId12"/>
    <p:sldLayoutId id="2147485852" r:id="rId13"/>
    <p:sldLayoutId id="2147485847" r:id="rId14"/>
    <p:sldLayoutId id="2147485848" r:id="rId15"/>
    <p:sldLayoutId id="2147485849" r:id="rId16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1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7637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ángulo 6"/>
          <p:cNvSpPr>
            <a:spLocks noChangeArrowheads="1"/>
          </p:cNvSpPr>
          <p:nvPr/>
        </p:nvSpPr>
        <p:spPr bwMode="auto">
          <a:xfrm>
            <a:off x="357188" y="1357313"/>
            <a:ext cx="7561262" cy="277018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  <a:buClrTx/>
              <a:buSzTx/>
              <a:buFont typeface="Wingdings 3" panose="05040102010807070707" pitchFamily="18" charset="2"/>
              <a:buNone/>
              <a:defRPr/>
            </a:pPr>
            <a:r>
              <a:rPr lang="es-ES_tradnl" sz="36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Curso de posgrado:</a:t>
            </a:r>
          </a:p>
          <a:p>
            <a:pPr algn="ctr">
              <a:lnSpc>
                <a:spcPct val="150000"/>
              </a:lnSpc>
              <a:spcBef>
                <a:spcPct val="0"/>
              </a:spcBef>
              <a:buClrTx/>
              <a:buSzTx/>
              <a:buFont typeface="Wingdings 3" panose="05040102010807070707" pitchFamily="18" charset="2"/>
              <a:buNone/>
              <a:defRPr/>
            </a:pPr>
            <a:r>
              <a:rPr lang="es-ES_tradnl" sz="40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s-ES" sz="4000" b="1" dirty="0">
                <a:solidFill>
                  <a:srgbClr val="0070C0"/>
                </a:solidFill>
                <a:latin typeface="Arial" panose="020B0604020202020204" pitchFamily="34" charset="0"/>
              </a:rPr>
              <a:t>“Transformación digital de la empresa industrial </a:t>
            </a:r>
            <a:r>
              <a:rPr lang="es-ES" sz="4000" b="1" dirty="0" smtClean="0">
                <a:solidFill>
                  <a:srgbClr val="0070C0"/>
                </a:solidFill>
                <a:latin typeface="Arial" panose="020B0604020202020204" pitchFamily="34" charset="0"/>
              </a:rPr>
              <a:t>cubana”</a:t>
            </a:r>
            <a:endParaRPr lang="es-ES" sz="40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7172" name="Subtítulo 2"/>
          <p:cNvSpPr>
            <a:spLocks noGrp="1"/>
          </p:cNvSpPr>
          <p:nvPr>
            <p:ph type="subTitle" idx="1"/>
          </p:nvPr>
        </p:nvSpPr>
        <p:spPr>
          <a:xfrm>
            <a:off x="847725" y="5229225"/>
            <a:ext cx="6604000" cy="698500"/>
          </a:xfrm>
        </p:spPr>
        <p:txBody>
          <a:bodyPr/>
          <a:lstStyle/>
          <a:p>
            <a:pPr algn="ctr" eaLnBrk="1" hangingPunct="1">
              <a:defRPr/>
            </a:pPr>
            <a:r>
              <a:rPr lang="es-ES" sz="20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Del 14 de octubre de 2019 al 17 de abril de  2020</a:t>
            </a:r>
          </a:p>
        </p:txBody>
      </p:sp>
      <p:pic>
        <p:nvPicPr>
          <p:cNvPr id="7173" name="Imagen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013" y="12700"/>
            <a:ext cx="10223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uadroTexto"/>
          <p:cNvSpPr txBox="1"/>
          <p:nvPr/>
        </p:nvSpPr>
        <p:spPr>
          <a:xfrm>
            <a:off x="2852738" y="1504950"/>
            <a:ext cx="2428875" cy="36988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s-EC" b="1" dirty="0">
                <a:latin typeface="Arial" charset="0"/>
                <a:cs typeface="Arial" charset="0"/>
              </a:rPr>
              <a:t>SEMANA  1</a:t>
            </a:r>
          </a:p>
        </p:txBody>
      </p:sp>
      <p:sp>
        <p:nvSpPr>
          <p:cNvPr id="13" name="12 Rectángulo"/>
          <p:cNvSpPr/>
          <p:nvPr/>
        </p:nvSpPr>
        <p:spPr>
          <a:xfrm>
            <a:off x="2449513" y="2843213"/>
            <a:ext cx="2838450" cy="82550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64770" tIns="64770" rIns="64770" bIns="64770" spcCol="1270" anchor="ctr"/>
          <a:lstStyle/>
          <a:p>
            <a:pPr algn="ctr" defTabSz="755650">
              <a:lnSpc>
                <a:spcPct val="90000"/>
              </a:lnSpc>
              <a:spcAft>
                <a:spcPct val="35000"/>
              </a:spcAft>
              <a:defRPr/>
            </a:pPr>
            <a:endParaRPr lang="es-EC" sz="1700"/>
          </a:p>
        </p:txBody>
      </p:sp>
      <p:graphicFrame>
        <p:nvGraphicFramePr>
          <p:cNvPr id="14" name="13 Diagrama"/>
          <p:cNvGraphicFramePr/>
          <p:nvPr/>
        </p:nvGraphicFramePr>
        <p:xfrm>
          <a:off x="0" y="3010446"/>
          <a:ext cx="9123363" cy="30108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0485" name="14 CuadroTexto"/>
          <p:cNvSpPr txBox="1">
            <a:spLocks noChangeArrowheads="1"/>
          </p:cNvSpPr>
          <p:nvPr/>
        </p:nvSpPr>
        <p:spPr bwMode="auto">
          <a:xfrm>
            <a:off x="2727325" y="3275013"/>
            <a:ext cx="3429000" cy="36988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>
            <a:spAutoFit/>
          </a:bodyPr>
          <a:lstStyle>
            <a:defPPr>
              <a:defRPr lang="es-ES"/>
            </a:defPPr>
            <a:lvl1pPr algn="ctr">
              <a:defRPr b="1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s-EC" dirty="0" smtClean="0"/>
              <a:t>DE LA SEMANA 2 A 7</a:t>
            </a:r>
          </a:p>
        </p:txBody>
      </p:sp>
      <p:sp>
        <p:nvSpPr>
          <p:cNvPr id="24" name="23 Rectángulo"/>
          <p:cNvSpPr/>
          <p:nvPr/>
        </p:nvSpPr>
        <p:spPr bwMode="auto">
          <a:xfrm>
            <a:off x="4570413" y="5722938"/>
            <a:ext cx="2314575" cy="92392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s-EC" dirty="0">
                <a:cs typeface="Arial" charset="0"/>
              </a:rPr>
              <a:t>Semanas 9 y 10 Defensas de los Trabajos Finales </a:t>
            </a:r>
          </a:p>
        </p:txBody>
      </p:sp>
      <p:pic>
        <p:nvPicPr>
          <p:cNvPr id="20487" name="Picture 4" descr="logo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8" y="38100"/>
            <a:ext cx="1836737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488" name="Grupo 19"/>
          <p:cNvGrpSpPr>
            <a:grpSpLocks/>
          </p:cNvGrpSpPr>
          <p:nvPr/>
        </p:nvGrpSpPr>
        <p:grpSpPr bwMode="auto">
          <a:xfrm>
            <a:off x="1374775" y="2108200"/>
            <a:ext cx="1560513" cy="879475"/>
            <a:chOff x="509106" y="512382"/>
            <a:chExt cx="1560588" cy="879057"/>
          </a:xfrm>
        </p:grpSpPr>
        <p:sp>
          <p:nvSpPr>
            <p:cNvPr id="37" name="Rectángulo redondeado 36"/>
            <p:cNvSpPr/>
            <p:nvPr/>
          </p:nvSpPr>
          <p:spPr>
            <a:xfrm>
              <a:off x="509106" y="512382"/>
              <a:ext cx="1560588" cy="879057"/>
            </a:xfrm>
            <a:prstGeom prst="roundRect">
              <a:avLst/>
            </a:prstGeom>
            <a:solidFill>
              <a:srgbClr val="FFC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" name="Rectángulo 37"/>
            <p:cNvSpPr/>
            <p:nvPr/>
          </p:nvSpPr>
          <p:spPr>
            <a:xfrm>
              <a:off x="551971" y="555225"/>
              <a:ext cx="1474858" cy="79337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8580" tIns="68580" rIns="68580" bIns="68580" spcCol="1270" anchor="ctr"/>
            <a:lstStyle/>
            <a:p>
              <a:pPr algn="ctr" defTabSz="8001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dirty="0">
                  <a:solidFill>
                    <a:schemeClr val="tx1"/>
                  </a:solidFill>
                </a:rPr>
                <a:t>Presentación del Curso en OSDE</a:t>
              </a:r>
            </a:p>
          </p:txBody>
        </p:sp>
      </p:grpSp>
      <p:grpSp>
        <p:nvGrpSpPr>
          <p:cNvPr id="20489" name="Grupo 24"/>
          <p:cNvGrpSpPr>
            <a:grpSpLocks/>
          </p:cNvGrpSpPr>
          <p:nvPr/>
        </p:nvGrpSpPr>
        <p:grpSpPr bwMode="auto">
          <a:xfrm>
            <a:off x="3163888" y="2089150"/>
            <a:ext cx="1971675" cy="920750"/>
            <a:chOff x="1755435" y="542460"/>
            <a:chExt cx="1971267" cy="920891"/>
          </a:xfrm>
        </p:grpSpPr>
        <p:sp>
          <p:nvSpPr>
            <p:cNvPr id="35" name="Rectángulo redondeado 34"/>
            <p:cNvSpPr/>
            <p:nvPr/>
          </p:nvSpPr>
          <p:spPr>
            <a:xfrm>
              <a:off x="1872886" y="542460"/>
              <a:ext cx="1709383" cy="873259"/>
            </a:xfrm>
            <a:prstGeom prst="roundRect">
              <a:avLst/>
            </a:prstGeom>
            <a:solidFill>
              <a:srgbClr val="FFC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6" name="Rectángulo 35"/>
            <p:cNvSpPr/>
            <p:nvPr/>
          </p:nvSpPr>
          <p:spPr>
            <a:xfrm>
              <a:off x="1755435" y="561513"/>
              <a:ext cx="1971267" cy="90183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8580" tIns="68580" rIns="68580" bIns="68580" spcCol="1270" anchor="ctr"/>
            <a:lstStyle/>
            <a:p>
              <a:pPr algn="ctr" defTabSz="8001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dirty="0">
                  <a:solidFill>
                    <a:schemeClr val="tx1"/>
                  </a:solidFill>
                </a:rPr>
                <a:t>Actividades de aprendizaje (Conferencias) </a:t>
              </a:r>
            </a:p>
          </p:txBody>
        </p:sp>
      </p:grpSp>
      <p:grpSp>
        <p:nvGrpSpPr>
          <p:cNvPr id="20490" name="Grupo 25"/>
          <p:cNvGrpSpPr>
            <a:grpSpLocks/>
          </p:cNvGrpSpPr>
          <p:nvPr/>
        </p:nvGrpSpPr>
        <p:grpSpPr bwMode="auto">
          <a:xfrm>
            <a:off x="5634038" y="2154238"/>
            <a:ext cx="1385887" cy="831850"/>
            <a:chOff x="3784766" y="512382"/>
            <a:chExt cx="1385864" cy="832622"/>
          </a:xfrm>
        </p:grpSpPr>
        <p:sp>
          <p:nvSpPr>
            <p:cNvPr id="33" name="Rectángulo redondeado 32"/>
            <p:cNvSpPr/>
            <p:nvPr/>
          </p:nvSpPr>
          <p:spPr>
            <a:xfrm>
              <a:off x="3784766" y="512382"/>
              <a:ext cx="1385864" cy="832622"/>
            </a:xfrm>
            <a:prstGeom prst="roundRect">
              <a:avLst/>
            </a:prstGeom>
            <a:solidFill>
              <a:srgbClr val="FFC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Rectángulo 33"/>
            <p:cNvSpPr/>
            <p:nvPr/>
          </p:nvSpPr>
          <p:spPr>
            <a:xfrm>
              <a:off x="3826040" y="553695"/>
              <a:ext cx="1303315" cy="74999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8580" tIns="68580" rIns="68580" bIns="68580" spcCol="1270" anchor="ctr"/>
            <a:lstStyle/>
            <a:p>
              <a:pPr algn="ctr" defTabSz="8001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dirty="0">
                  <a:solidFill>
                    <a:schemeClr val="tx1"/>
                  </a:solidFill>
                </a:rPr>
                <a:t>Estudio Normas Generales</a:t>
              </a:r>
            </a:p>
          </p:txBody>
        </p:sp>
      </p:grpSp>
      <p:sp>
        <p:nvSpPr>
          <p:cNvPr id="40" name="4 CuadroTexto"/>
          <p:cNvSpPr txBox="1">
            <a:spLocks noChangeArrowheads="1"/>
          </p:cNvSpPr>
          <p:nvPr/>
        </p:nvSpPr>
        <p:spPr bwMode="auto">
          <a:xfrm>
            <a:off x="409575" y="960438"/>
            <a:ext cx="5657850" cy="52387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 typeface="Wingdings 3" panose="05040102010807070707" pitchFamily="18" charset="2"/>
              <a:buNone/>
              <a:defRPr/>
            </a:pPr>
            <a:r>
              <a:rPr lang="es-ES" sz="2800" b="1" dirty="0" smtClean="0">
                <a:solidFill>
                  <a:srgbClr val="54A02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Organización general del curso:</a:t>
            </a:r>
          </a:p>
        </p:txBody>
      </p:sp>
      <p:sp>
        <p:nvSpPr>
          <p:cNvPr id="39" name="23 Rectángulo"/>
          <p:cNvSpPr/>
          <p:nvPr/>
        </p:nvSpPr>
        <p:spPr bwMode="auto">
          <a:xfrm>
            <a:off x="1835150" y="5746750"/>
            <a:ext cx="2314575" cy="92233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s-EC" dirty="0">
                <a:cs typeface="Arial" charset="0"/>
              </a:rPr>
              <a:t>Semana 8 </a:t>
            </a:r>
          </a:p>
          <a:p>
            <a:pPr algn="ctr">
              <a:defRPr/>
            </a:pPr>
            <a:r>
              <a:rPr lang="es-EC" dirty="0">
                <a:cs typeface="Arial" charset="0"/>
              </a:rPr>
              <a:t>Elaboración de los Trabajos Finales </a:t>
            </a:r>
          </a:p>
        </p:txBody>
      </p:sp>
      <p:sp>
        <p:nvSpPr>
          <p:cNvPr id="20493" name="Rectángulo 6"/>
          <p:cNvSpPr>
            <a:spLocks noChangeArrowheads="1"/>
          </p:cNvSpPr>
          <p:nvPr/>
        </p:nvSpPr>
        <p:spPr bwMode="auto">
          <a:xfrm>
            <a:off x="1893888" y="93663"/>
            <a:ext cx="51990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 typeface="Wingdings 3" panose="05040102010807070707" pitchFamily="18" charset="2"/>
              <a:buNone/>
            </a:pPr>
            <a:r>
              <a:rPr lang="es-ES_tradnl" altLang="es-US" sz="1800" i="1">
                <a:latin typeface="Arial" panose="020B0604020202020204" pitchFamily="34" charset="0"/>
              </a:rPr>
              <a:t>Curso: “</a:t>
            </a:r>
            <a:r>
              <a:rPr lang="es-ES" altLang="es-US" sz="1800" i="1">
                <a:latin typeface="Arial" panose="020B0604020202020204" pitchFamily="34" charset="0"/>
              </a:rPr>
              <a:t>Transformación digital de la empresa industrial  cubana.</a:t>
            </a:r>
            <a:r>
              <a:rPr lang="es-ES_tradnl" altLang="es-US" sz="1800" i="1">
                <a:latin typeface="Arial" panose="020B0604020202020204" pitchFamily="34" charset="0"/>
              </a:rPr>
              <a:t>”</a:t>
            </a:r>
            <a:endParaRPr lang="es-ES" altLang="es-US" sz="1800" i="1">
              <a:latin typeface="Arial" panose="020B0604020202020204" pitchFamily="34" charset="0"/>
            </a:endParaRPr>
          </a:p>
        </p:txBody>
      </p:sp>
      <p:pic>
        <p:nvPicPr>
          <p:cNvPr id="20494" name="Imagen 1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013" y="12700"/>
            <a:ext cx="10223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4 CuadroTexto"/>
          <p:cNvSpPr txBox="1">
            <a:spLocks noChangeArrowheads="1"/>
          </p:cNvSpPr>
          <p:nvPr/>
        </p:nvSpPr>
        <p:spPr bwMode="auto">
          <a:xfrm>
            <a:off x="395288" y="1052513"/>
            <a:ext cx="3979862" cy="522287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 typeface="Wingdings 3" panose="05040102010807070707" pitchFamily="18" charset="2"/>
              <a:buNone/>
              <a:defRPr/>
            </a:pPr>
            <a:r>
              <a:rPr lang="es-ES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Bibliografía del curso:</a:t>
            </a:r>
            <a:endParaRPr lang="es-ES" sz="2800" b="1" dirty="0" smtClean="0">
              <a:solidFill>
                <a:srgbClr val="008A3E"/>
              </a:solidFill>
              <a:latin typeface="Arial" panose="020B060402020202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323850" y="1700213"/>
            <a:ext cx="7821613" cy="45720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  <a:defRPr/>
            </a:pPr>
            <a:r>
              <a:rPr lang="es-ES" sz="1600" dirty="0">
                <a:ea typeface="Calibri" panose="020F0502020204030204" pitchFamily="34" charset="0"/>
              </a:rPr>
              <a:t>Gaceta Oficial No. 45 Ordinaria, 4 de julio de 2019:</a:t>
            </a:r>
          </a:p>
          <a:p>
            <a:pPr marL="742950" lvl="1" indent="-285750" algn="just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  <a:defRPr/>
            </a:pPr>
            <a:r>
              <a:rPr lang="es-ES" sz="1600" dirty="0">
                <a:ea typeface="Calibri" panose="020F0502020204030204" pitchFamily="34" charset="0"/>
              </a:rPr>
              <a:t>Decreto Ley 370/ 2018: Sobre la Informatización de la Sociedad en Cuba. Consejo de Estado.</a:t>
            </a:r>
          </a:p>
          <a:p>
            <a:pPr marL="742950" lvl="1" indent="-285750" algn="just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  <a:defRPr/>
            </a:pPr>
            <a:r>
              <a:rPr lang="es-ES" sz="1600" dirty="0">
                <a:ea typeface="Calibri" panose="020F0502020204030204" pitchFamily="34" charset="0"/>
              </a:rPr>
              <a:t>Decreto 359/2019: Sobre el Desarrollo de la Industria Cubana de Programas y Aplicaciones Informáticas. Consejo de Ministros.</a:t>
            </a:r>
          </a:p>
          <a:p>
            <a:pPr marL="742950" lvl="1" indent="-285750" algn="just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  <a:defRPr/>
            </a:pPr>
            <a:r>
              <a:rPr lang="es-ES" sz="1600" dirty="0">
                <a:ea typeface="Calibri" panose="020F0502020204030204" pitchFamily="34" charset="0"/>
              </a:rPr>
              <a:t>Decreto 360/ 2019: Sobre la Seguridad de las Tecnologías de la Información y la Comunicación y la Defensa del Ciberespacio Nacional. Consejo de Ministros.</a:t>
            </a:r>
          </a:p>
          <a:p>
            <a:pPr marL="742950" lvl="1" indent="-285750" algn="just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  <a:defRPr/>
            </a:pPr>
            <a:r>
              <a:rPr lang="es-ES" sz="1600" dirty="0">
                <a:ea typeface="Calibri" panose="020F0502020204030204" pitchFamily="34" charset="0"/>
              </a:rPr>
              <a:t>Resoluciones complementarias: </a:t>
            </a:r>
          </a:p>
          <a:p>
            <a:pPr marL="1162050" lvl="1" indent="-28575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−"/>
              <a:defRPr/>
            </a:pPr>
            <a:r>
              <a:rPr lang="es-ES" sz="1600" dirty="0">
                <a:ea typeface="Calibri" panose="020F0502020204030204" pitchFamily="34" charset="0"/>
              </a:rPr>
              <a:t>Resolución 124- 2019. Reglamento para la producción de los programas y aplicaciones informáticas y la evaluación de su calidad. Ministerio de las Comunicaciones.</a:t>
            </a:r>
          </a:p>
          <a:p>
            <a:pPr marL="1162050" lvl="1" indent="-28575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−"/>
              <a:defRPr/>
            </a:pPr>
            <a:r>
              <a:rPr lang="es-ES" sz="1600" dirty="0">
                <a:ea typeface="Calibri" panose="020F0502020204030204" pitchFamily="34" charset="0"/>
              </a:rPr>
              <a:t>Resolución 125- 2019. Sistema de inscripción de programas y aplicaciones informáticas. Ministerio de las Comunicaciones.</a:t>
            </a:r>
          </a:p>
          <a:p>
            <a:pPr marL="1162050" lvl="1" indent="-28575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−"/>
              <a:defRPr/>
            </a:pPr>
            <a:r>
              <a:rPr lang="es-ES" sz="1600" dirty="0">
                <a:ea typeface="Calibri" panose="020F0502020204030204" pitchFamily="34" charset="0"/>
              </a:rPr>
              <a:t>Resolución 126- 2019. Reglamento de las medidas de control y los tipos de herramientas de seguridad para redes privadas de datos. Ministerio de las Comunicaciones.</a:t>
            </a:r>
          </a:p>
        </p:txBody>
      </p:sp>
      <p:pic>
        <p:nvPicPr>
          <p:cNvPr id="21508" name="Picture 4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8" y="38100"/>
            <a:ext cx="1836737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9" name="Rectángulo 6"/>
          <p:cNvSpPr>
            <a:spLocks noChangeArrowheads="1"/>
          </p:cNvSpPr>
          <p:nvPr/>
        </p:nvSpPr>
        <p:spPr bwMode="auto">
          <a:xfrm>
            <a:off x="1893888" y="93663"/>
            <a:ext cx="51990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 typeface="Wingdings 3" panose="05040102010807070707" pitchFamily="18" charset="2"/>
              <a:buNone/>
            </a:pPr>
            <a:r>
              <a:rPr lang="es-ES_tradnl" altLang="es-US" i="1">
                <a:solidFill>
                  <a:schemeClr val="tx1"/>
                </a:solidFill>
                <a:latin typeface="Arial" panose="020B0604020202020204" pitchFamily="34" charset="0"/>
              </a:rPr>
              <a:t>Curso: “</a:t>
            </a:r>
            <a:r>
              <a:rPr lang="es-ES" altLang="es-US" i="1">
                <a:solidFill>
                  <a:schemeClr val="tx1"/>
                </a:solidFill>
                <a:latin typeface="Arial" panose="020B0604020202020204" pitchFamily="34" charset="0"/>
              </a:rPr>
              <a:t>Transformación digital de la empresa industrial  cubana.</a:t>
            </a:r>
            <a:r>
              <a:rPr lang="es-ES_tradnl" altLang="es-US" i="1">
                <a:solidFill>
                  <a:schemeClr val="tx1"/>
                </a:solidFill>
                <a:latin typeface="Arial" panose="020B0604020202020204" pitchFamily="34" charset="0"/>
              </a:rPr>
              <a:t>”</a:t>
            </a:r>
            <a:endParaRPr lang="es-ES" altLang="es-US" i="1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21510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013" y="12700"/>
            <a:ext cx="10223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4 CuadroTexto"/>
          <p:cNvSpPr txBox="1">
            <a:spLocks noChangeArrowheads="1"/>
          </p:cNvSpPr>
          <p:nvPr/>
        </p:nvSpPr>
        <p:spPr bwMode="auto">
          <a:xfrm>
            <a:off x="395288" y="1052513"/>
            <a:ext cx="3979862" cy="522287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 typeface="Wingdings 3" panose="05040102010807070707" pitchFamily="18" charset="2"/>
              <a:buNone/>
              <a:defRPr/>
            </a:pPr>
            <a:r>
              <a:rPr lang="es-ES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Bibliografía del curso:</a:t>
            </a:r>
            <a:endParaRPr lang="es-ES" sz="2800" b="1" dirty="0" smtClean="0">
              <a:solidFill>
                <a:srgbClr val="008A3E"/>
              </a:solidFill>
              <a:latin typeface="Arial" panose="020B060402020202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323850" y="1700213"/>
            <a:ext cx="7821613" cy="43084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1162050" lvl="1" indent="-28575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−"/>
              <a:defRPr/>
            </a:pPr>
            <a:r>
              <a:rPr lang="es-ES" sz="1600" dirty="0">
                <a:ea typeface="Calibri" panose="020F0502020204030204" pitchFamily="34" charset="0"/>
              </a:rPr>
              <a:t>Resolución 127- 2019. Reglamento del proveedor de servicios públicos de alojamiento y de hospedaje en el entorno Internet. Ministerio de las Comunicaciones.</a:t>
            </a:r>
          </a:p>
          <a:p>
            <a:pPr marL="1162050" lvl="1" indent="-28575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−"/>
              <a:defRPr/>
            </a:pPr>
            <a:r>
              <a:rPr lang="es-ES" sz="1600" dirty="0">
                <a:ea typeface="Calibri" panose="020F0502020204030204" pitchFamily="34" charset="0"/>
              </a:rPr>
              <a:t>Resolución 128- 2019.  Reglamento de seguridad de las Tecnologías de la Información y la Comunicación. Ministerio de las Comunicaciones.</a:t>
            </a:r>
          </a:p>
          <a:p>
            <a:pPr marL="1162050" lvl="1" indent="-28575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−"/>
              <a:defRPr/>
            </a:pPr>
            <a:r>
              <a:rPr lang="es-ES" sz="1600" dirty="0">
                <a:ea typeface="Calibri" panose="020F0502020204030204" pitchFamily="34" charset="0"/>
              </a:rPr>
              <a:t>Resolución 129- 2019. Metodología para la Gestión de la Seguridad Informática. Ministerio de las Comunicaciones.</a:t>
            </a:r>
          </a:p>
          <a:p>
            <a:pPr marL="914400" algn="just">
              <a:lnSpc>
                <a:spcPct val="107000"/>
              </a:lnSpc>
              <a:spcAft>
                <a:spcPts val="0"/>
              </a:spcAft>
              <a:defRPr/>
            </a:pPr>
            <a:endParaRPr lang="es-ES" sz="1600" dirty="0">
              <a:ea typeface="Calibri" panose="020F0502020204030204" pitchFamily="34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  <a:defRPr/>
            </a:pPr>
            <a:r>
              <a:rPr lang="es-ES" sz="1600" dirty="0">
                <a:ea typeface="Calibri" panose="020F0502020204030204" pitchFamily="34" charset="0"/>
              </a:rPr>
              <a:t>Documentos rectores:</a:t>
            </a:r>
          </a:p>
          <a:p>
            <a:pPr marL="800100" lvl="1" indent="-342900" algn="just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  <a:defRPr/>
            </a:pPr>
            <a:r>
              <a:rPr lang="es-ES" sz="1600" dirty="0">
                <a:ea typeface="Calibri" panose="020F0502020204030204" pitchFamily="34" charset="0"/>
              </a:rPr>
              <a:t>Actualización de los Lineamientos de la Política económica y social del Partido y la Revolución para el periodo 2016-2021, aprobados en el 7mo. Congreso del Partido en abril de 2016, la Asamblea Nacional del Poder Popular en julio de 2016 y junio de 2017, y el III Pleno del Comité Central del PCC el 18 de mayo de 2017.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  <a:defRPr/>
            </a:pPr>
            <a:endParaRPr lang="es-ES" sz="1600" dirty="0">
              <a:ea typeface="Calibri" panose="020F0502020204030204" pitchFamily="34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  <a:defRPr/>
            </a:pPr>
            <a:r>
              <a:rPr lang="es-ES" sz="1600" dirty="0">
                <a:ea typeface="Calibri" panose="020F0502020204030204" pitchFamily="34" charset="0"/>
              </a:rPr>
              <a:t>Materiales docentes elaborados por el Claustro de profesores.</a:t>
            </a:r>
          </a:p>
        </p:txBody>
      </p:sp>
      <p:pic>
        <p:nvPicPr>
          <p:cNvPr id="22532" name="Picture 4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8" y="38100"/>
            <a:ext cx="1836737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3" name="Rectángulo 6"/>
          <p:cNvSpPr>
            <a:spLocks noChangeArrowheads="1"/>
          </p:cNvSpPr>
          <p:nvPr/>
        </p:nvSpPr>
        <p:spPr bwMode="auto">
          <a:xfrm>
            <a:off x="1893888" y="93663"/>
            <a:ext cx="51990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 typeface="Wingdings 3" panose="05040102010807070707" pitchFamily="18" charset="2"/>
              <a:buNone/>
            </a:pPr>
            <a:r>
              <a:rPr lang="es-ES_tradnl" altLang="es-US" i="1">
                <a:solidFill>
                  <a:schemeClr val="tx1"/>
                </a:solidFill>
                <a:latin typeface="Arial" panose="020B0604020202020204" pitchFamily="34" charset="0"/>
              </a:rPr>
              <a:t>Curso: “</a:t>
            </a:r>
            <a:r>
              <a:rPr lang="es-ES" altLang="es-US" i="1">
                <a:solidFill>
                  <a:schemeClr val="tx1"/>
                </a:solidFill>
                <a:latin typeface="Arial" panose="020B0604020202020204" pitchFamily="34" charset="0"/>
              </a:rPr>
              <a:t>Transformación digital de la empresa industrial  cubana.</a:t>
            </a:r>
            <a:r>
              <a:rPr lang="es-ES_tradnl" altLang="es-US" i="1">
                <a:solidFill>
                  <a:schemeClr val="tx1"/>
                </a:solidFill>
                <a:latin typeface="Arial" panose="020B0604020202020204" pitchFamily="34" charset="0"/>
              </a:rPr>
              <a:t>”</a:t>
            </a:r>
            <a:endParaRPr lang="es-ES" altLang="es-US" i="1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22534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013" y="12700"/>
            <a:ext cx="10223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7637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ángulo 6"/>
          <p:cNvSpPr>
            <a:spLocks noChangeArrowheads="1"/>
          </p:cNvSpPr>
          <p:nvPr/>
        </p:nvSpPr>
        <p:spPr bwMode="auto">
          <a:xfrm>
            <a:off x="357188" y="1357313"/>
            <a:ext cx="7561262" cy="277018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  <a:buClrTx/>
              <a:buSzTx/>
              <a:buFont typeface="Wingdings 3" panose="05040102010807070707" pitchFamily="18" charset="2"/>
              <a:buNone/>
              <a:defRPr/>
            </a:pPr>
            <a:r>
              <a:rPr lang="es-ES_tradnl" sz="36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Curso de posgrado:</a:t>
            </a:r>
          </a:p>
          <a:p>
            <a:pPr algn="ctr">
              <a:lnSpc>
                <a:spcPct val="150000"/>
              </a:lnSpc>
              <a:spcBef>
                <a:spcPct val="0"/>
              </a:spcBef>
              <a:buClrTx/>
              <a:buSzTx/>
              <a:buFont typeface="Wingdings 3" panose="05040102010807070707" pitchFamily="18" charset="2"/>
              <a:buNone/>
              <a:defRPr/>
            </a:pPr>
            <a:r>
              <a:rPr lang="es-ES_tradnl" sz="40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s-ES" sz="4000" b="1" dirty="0">
                <a:solidFill>
                  <a:srgbClr val="0070C0"/>
                </a:solidFill>
                <a:latin typeface="Arial" panose="020B0604020202020204" pitchFamily="34" charset="0"/>
              </a:rPr>
              <a:t>“Transformación digital de la empresa industrial </a:t>
            </a:r>
            <a:r>
              <a:rPr lang="es-ES" sz="4000" b="1" dirty="0" smtClean="0">
                <a:solidFill>
                  <a:srgbClr val="0070C0"/>
                </a:solidFill>
                <a:latin typeface="Arial" panose="020B0604020202020204" pitchFamily="34" charset="0"/>
              </a:rPr>
              <a:t>cubana”</a:t>
            </a:r>
            <a:endParaRPr lang="es-ES" sz="40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7172" name="Subtítulo 2"/>
          <p:cNvSpPr>
            <a:spLocks noGrp="1"/>
          </p:cNvSpPr>
          <p:nvPr>
            <p:ph type="subTitle" idx="1"/>
          </p:nvPr>
        </p:nvSpPr>
        <p:spPr>
          <a:xfrm>
            <a:off x="847725" y="5229225"/>
            <a:ext cx="6604000" cy="698500"/>
          </a:xfrm>
        </p:spPr>
        <p:txBody>
          <a:bodyPr/>
          <a:lstStyle/>
          <a:p>
            <a:pPr algn="ctr" eaLnBrk="1" hangingPunct="1">
              <a:defRPr/>
            </a:pPr>
            <a:r>
              <a:rPr lang="es-ES" sz="20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Del 14 de octubre de 2019 al 17 de abril de  2020</a:t>
            </a:r>
          </a:p>
        </p:txBody>
      </p:sp>
      <p:pic>
        <p:nvPicPr>
          <p:cNvPr id="7173" name="Imagen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013" y="12700"/>
            <a:ext cx="10223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333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3"/>
          <p:cNvSpPr txBox="1">
            <a:spLocks noChangeArrowheads="1"/>
          </p:cNvSpPr>
          <p:nvPr/>
        </p:nvSpPr>
        <p:spPr bwMode="auto">
          <a:xfrm>
            <a:off x="250825" y="1052513"/>
            <a:ext cx="7634288" cy="596106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s-ES" sz="2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Objetivos generales del curso</a:t>
            </a:r>
            <a:r>
              <a:rPr lang="es-ES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:</a:t>
            </a:r>
          </a:p>
          <a:p>
            <a:pPr marL="357188" indent="-357188" algn="just">
              <a:defRPr/>
            </a:pPr>
            <a:r>
              <a:rPr lang="es-ES" sz="2000" dirty="0" smtClean="0">
                <a:latin typeface="Arial" panose="020B0604020202020204" pitchFamily="34" charset="0"/>
              </a:rPr>
              <a:t>Analizar </a:t>
            </a:r>
            <a:r>
              <a:rPr lang="es-ES" sz="2000" dirty="0">
                <a:latin typeface="Arial" panose="020B0604020202020204" pitchFamily="34" charset="0"/>
              </a:rPr>
              <a:t>la Política Integral para el Perfeccionamiento de la Informatización de la Sociedad en Cuba y las proyecciones nacionales de la infraestructura y los servicios de datos, en el contexto de la actualización del modelo económico y social </a:t>
            </a:r>
            <a:r>
              <a:rPr lang="es-ES" sz="2000" dirty="0" smtClean="0">
                <a:latin typeface="Arial" panose="020B0604020202020204" pitchFamily="34" charset="0"/>
              </a:rPr>
              <a:t>en </a:t>
            </a:r>
            <a:r>
              <a:rPr lang="es-ES" sz="2000" dirty="0">
                <a:latin typeface="Arial" panose="020B0604020202020204" pitchFamily="34" charset="0"/>
              </a:rPr>
              <a:t>la industria cubana.</a:t>
            </a:r>
          </a:p>
          <a:p>
            <a:pPr marL="357188" indent="-357188" algn="just">
              <a:defRPr/>
            </a:pPr>
            <a:r>
              <a:rPr lang="es-ES" sz="2000" dirty="0">
                <a:latin typeface="Arial" panose="020B0604020202020204" pitchFamily="34" charset="0"/>
              </a:rPr>
              <a:t>Diagnosticar los componentes de la </a:t>
            </a:r>
            <a:r>
              <a:rPr lang="es-ES" sz="2000" dirty="0" smtClean="0">
                <a:latin typeface="Arial" panose="020B0604020202020204" pitchFamily="34" charset="0"/>
              </a:rPr>
              <a:t>transformación digital de </a:t>
            </a:r>
            <a:r>
              <a:rPr lang="es-ES" sz="2000" dirty="0">
                <a:latin typeface="Arial" panose="020B0604020202020204" pitchFamily="34" charset="0"/>
              </a:rPr>
              <a:t>las empresas, estado de las redes, los servicios, aplicaciones, recursos humanos disponibles y los riesgos tecnológicos de las empresas del sector industrial.</a:t>
            </a:r>
          </a:p>
          <a:p>
            <a:pPr marL="357188" indent="-357188" algn="just">
              <a:defRPr/>
            </a:pPr>
            <a:r>
              <a:rPr lang="es-ES" sz="2000" dirty="0">
                <a:latin typeface="Arial" panose="020B0604020202020204" pitchFamily="34" charset="0"/>
              </a:rPr>
              <a:t>Analizar los principales sistemas </a:t>
            </a:r>
            <a:r>
              <a:rPr lang="es-ES" sz="2000" dirty="0" smtClean="0">
                <a:latin typeface="Arial" panose="020B0604020202020204" pitchFamily="34" charset="0"/>
              </a:rPr>
              <a:t>informáticos para </a:t>
            </a:r>
            <a:r>
              <a:rPr lang="es-ES" sz="2000" dirty="0">
                <a:latin typeface="Arial" panose="020B0604020202020204" pitchFamily="34" charset="0"/>
              </a:rPr>
              <a:t>la gestión </a:t>
            </a:r>
            <a:r>
              <a:rPr lang="es-ES" sz="2000" dirty="0" smtClean="0">
                <a:latin typeface="Arial" panose="020B0604020202020204" pitchFamily="34" charset="0"/>
              </a:rPr>
              <a:t>empresarial, sus </a:t>
            </a:r>
            <a:r>
              <a:rPr lang="es-ES" sz="2000" dirty="0">
                <a:latin typeface="Arial" panose="020B0604020202020204" pitchFamily="34" charset="0"/>
              </a:rPr>
              <a:t>potencialidades </a:t>
            </a:r>
            <a:r>
              <a:rPr lang="es-ES" sz="2000" dirty="0" smtClean="0">
                <a:latin typeface="Arial" panose="020B0604020202020204" pitchFamily="34" charset="0"/>
              </a:rPr>
              <a:t>y proyección como </a:t>
            </a:r>
            <a:r>
              <a:rPr lang="es-ES" sz="2000" dirty="0">
                <a:latin typeface="Arial" panose="020B0604020202020204" pitchFamily="34" charset="0"/>
              </a:rPr>
              <a:t>sustento de la dirección y gestión en las organizaciones del sistema de </a:t>
            </a:r>
            <a:r>
              <a:rPr lang="es-ES" sz="2000" dirty="0" smtClean="0">
                <a:latin typeface="Arial" panose="020B0604020202020204" pitchFamily="34" charset="0"/>
              </a:rPr>
              <a:t>industrias.</a:t>
            </a:r>
            <a:endParaRPr lang="es-ES" sz="2000" dirty="0">
              <a:latin typeface="Arial" panose="020B0604020202020204" pitchFamily="34" charset="0"/>
            </a:endParaRPr>
          </a:p>
          <a:p>
            <a:pPr marL="357188" indent="-357188" algn="just">
              <a:defRPr/>
            </a:pPr>
            <a:r>
              <a:rPr lang="es-ES" sz="2000" dirty="0">
                <a:latin typeface="Arial" panose="020B0604020202020204" pitchFamily="34" charset="0"/>
              </a:rPr>
              <a:t>Actualizar la Estrategia de Desarrollo y Uso de las TIC de las </a:t>
            </a:r>
            <a:r>
              <a:rPr lang="es-ES" sz="2000" dirty="0" smtClean="0">
                <a:latin typeface="Arial" panose="020B0604020202020204" pitchFamily="34" charset="0"/>
              </a:rPr>
              <a:t>organizaciones del sector industrial. </a:t>
            </a:r>
            <a:endParaRPr lang="es-ES" sz="2000" dirty="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es-ES" sz="2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9219" name="Rectángulo 6"/>
          <p:cNvSpPr>
            <a:spLocks noChangeArrowheads="1"/>
          </p:cNvSpPr>
          <p:nvPr/>
        </p:nvSpPr>
        <p:spPr bwMode="auto">
          <a:xfrm>
            <a:off x="1893888" y="93663"/>
            <a:ext cx="51990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 typeface="Wingdings 3" panose="05040102010807070707" pitchFamily="18" charset="2"/>
              <a:buNone/>
            </a:pPr>
            <a:r>
              <a:rPr lang="es-ES_tradnl" altLang="es-US" i="1">
                <a:solidFill>
                  <a:schemeClr val="tx1"/>
                </a:solidFill>
                <a:latin typeface="Arial" panose="020B0604020202020204" pitchFamily="34" charset="0"/>
              </a:rPr>
              <a:t>Curso: “</a:t>
            </a:r>
            <a:r>
              <a:rPr lang="es-ES" altLang="es-US" i="1">
                <a:solidFill>
                  <a:schemeClr val="tx1"/>
                </a:solidFill>
                <a:latin typeface="Arial" panose="020B0604020202020204" pitchFamily="34" charset="0"/>
              </a:rPr>
              <a:t>Transformación digital de la empresa industrial  cubana.</a:t>
            </a:r>
            <a:r>
              <a:rPr lang="es-ES_tradnl" altLang="es-US" i="1">
                <a:solidFill>
                  <a:schemeClr val="tx1"/>
                </a:solidFill>
                <a:latin typeface="Arial" panose="020B0604020202020204" pitchFamily="34" charset="0"/>
              </a:rPr>
              <a:t>”</a:t>
            </a:r>
            <a:endParaRPr lang="es-ES" altLang="es-US" i="1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9220" name="Picture 4" descr="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8" y="38100"/>
            <a:ext cx="1836737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Imagen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013" y="12700"/>
            <a:ext cx="10223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CuadroTexto 6"/>
          <p:cNvSpPr txBox="1">
            <a:spLocks noChangeArrowheads="1"/>
          </p:cNvSpPr>
          <p:nvPr/>
        </p:nvSpPr>
        <p:spPr bwMode="auto">
          <a:xfrm>
            <a:off x="395288" y="1190625"/>
            <a:ext cx="7200900" cy="5238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s-ES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Características generales del curso:</a:t>
            </a:r>
          </a:p>
        </p:txBody>
      </p:sp>
      <p:sp>
        <p:nvSpPr>
          <p:cNvPr id="10243" name="CuadroTexto 7"/>
          <p:cNvSpPr txBox="1">
            <a:spLocks noChangeArrowheads="1"/>
          </p:cNvSpPr>
          <p:nvPr/>
        </p:nvSpPr>
        <p:spPr bwMode="auto">
          <a:xfrm>
            <a:off x="900113" y="1989138"/>
            <a:ext cx="6408737" cy="347821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342900" indent="-3429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 typeface="Wingdings 3" panose="05040102010807070707" pitchFamily="18" charset="2"/>
              <a:buBlip>
                <a:blip r:embed="rId2"/>
              </a:buBlip>
              <a:defRPr/>
            </a:pPr>
            <a:r>
              <a:rPr lang="es-ES" sz="22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Modo de Formación: </a:t>
            </a:r>
            <a:r>
              <a:rPr lang="es-ES" sz="2200" dirty="0" smtClean="0">
                <a:solidFill>
                  <a:schemeClr val="tx1"/>
                </a:solidFill>
                <a:latin typeface="Arial" panose="020B0604020202020204" pitchFamily="34" charset="0"/>
              </a:rPr>
              <a:t>Curso de posgrado</a:t>
            </a:r>
          </a:p>
          <a:p>
            <a:pPr>
              <a:spcBef>
                <a:spcPct val="0"/>
              </a:spcBef>
              <a:buClrTx/>
              <a:buSzTx/>
              <a:buFont typeface="Wingdings 3" panose="05040102010807070707" pitchFamily="18" charset="2"/>
              <a:buBlip>
                <a:blip r:embed="rId2"/>
              </a:buBlip>
              <a:defRPr/>
            </a:pPr>
            <a:endParaRPr lang="es-ES" sz="2200" dirty="0" smtClean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ClrTx/>
              <a:buSzTx/>
              <a:buFont typeface="Wingdings 3" panose="05040102010807070707" pitchFamily="18" charset="2"/>
              <a:buBlip>
                <a:blip r:embed="rId2"/>
              </a:buBlip>
              <a:defRPr/>
            </a:pPr>
            <a:r>
              <a:rPr lang="es-ES" sz="22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Tiempo de duración</a:t>
            </a:r>
            <a:r>
              <a:rPr lang="es-ES" sz="2200" dirty="0" smtClean="0">
                <a:solidFill>
                  <a:schemeClr val="tx1"/>
                </a:solidFill>
                <a:latin typeface="Arial" panose="020B0604020202020204" pitchFamily="34" charset="0"/>
              </a:rPr>
              <a:t>: 10 semanas. </a:t>
            </a:r>
          </a:p>
          <a:p>
            <a:pPr marL="0" indent="0">
              <a:spcBef>
                <a:spcPct val="0"/>
              </a:spcBef>
              <a:buClrTx/>
              <a:buSzTx/>
              <a:buFont typeface="Wingdings 3" panose="05040102010807070707" pitchFamily="18" charset="2"/>
              <a:buNone/>
              <a:defRPr/>
            </a:pPr>
            <a:endParaRPr lang="es-ES" sz="2200" dirty="0" smtClean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ClrTx/>
              <a:buSzTx/>
              <a:buFont typeface="Wingdings 3" panose="05040102010807070707" pitchFamily="18" charset="2"/>
              <a:buBlip>
                <a:blip r:embed="rId2"/>
              </a:buBlip>
              <a:defRPr/>
            </a:pPr>
            <a:r>
              <a:rPr lang="es-ES" sz="22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Cantidad de créditos académicos</a:t>
            </a:r>
            <a:r>
              <a:rPr lang="es-ES" sz="2200" dirty="0" smtClean="0">
                <a:solidFill>
                  <a:schemeClr val="tx1"/>
                </a:solidFill>
                <a:latin typeface="Arial" panose="020B0604020202020204" pitchFamily="34" charset="0"/>
              </a:rPr>
              <a:t>: 8 créditos. </a:t>
            </a:r>
          </a:p>
          <a:p>
            <a:pPr marL="0" indent="0">
              <a:spcBef>
                <a:spcPct val="0"/>
              </a:spcBef>
              <a:buClrTx/>
              <a:buSzTx/>
              <a:buFont typeface="Wingdings 3" panose="05040102010807070707" pitchFamily="18" charset="2"/>
              <a:buNone/>
              <a:defRPr/>
            </a:pPr>
            <a:endParaRPr lang="es-ES" sz="2200" dirty="0" smtClean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ClrTx/>
              <a:buSzTx/>
              <a:buFont typeface="Wingdings 3" panose="05040102010807070707" pitchFamily="18" charset="2"/>
              <a:buBlip>
                <a:blip r:embed="rId2"/>
              </a:buBlip>
              <a:defRPr/>
            </a:pPr>
            <a:r>
              <a:rPr lang="es-ES" sz="22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Modalidad de estudio</a:t>
            </a:r>
            <a:r>
              <a:rPr lang="es-ES" sz="2200" dirty="0" smtClean="0">
                <a:solidFill>
                  <a:schemeClr val="tx1"/>
                </a:solidFill>
                <a:latin typeface="Arial" panose="020B0604020202020204" pitchFamily="34" charset="0"/>
              </a:rPr>
              <a:t>: A distancia.</a:t>
            </a:r>
          </a:p>
          <a:p>
            <a:pPr marL="0" indent="0">
              <a:spcBef>
                <a:spcPct val="0"/>
              </a:spcBef>
              <a:buClrTx/>
              <a:buSzTx/>
              <a:buFont typeface="Wingdings 3" panose="05040102010807070707" pitchFamily="18" charset="2"/>
              <a:buNone/>
              <a:defRPr/>
            </a:pPr>
            <a:endParaRPr lang="es-ES" sz="2200" dirty="0" smtClean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ClrTx/>
              <a:buSzTx/>
              <a:buFont typeface="Wingdings 3" panose="05040102010807070707" pitchFamily="18" charset="2"/>
              <a:buBlip>
                <a:blip r:embed="rId2"/>
              </a:buBlip>
              <a:defRPr/>
            </a:pPr>
            <a:r>
              <a:rPr lang="es-ES" sz="22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Modalidad de dedicación</a:t>
            </a:r>
            <a:r>
              <a:rPr lang="es-ES" sz="2200" dirty="0" smtClean="0">
                <a:solidFill>
                  <a:schemeClr val="tx1"/>
                </a:solidFill>
                <a:latin typeface="Arial" panose="020B0604020202020204" pitchFamily="34" charset="0"/>
              </a:rPr>
              <a:t>: A tiempo parcial.</a:t>
            </a:r>
          </a:p>
        </p:txBody>
      </p:sp>
      <p:pic>
        <p:nvPicPr>
          <p:cNvPr id="11268" name="Picture 4" descr="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8" y="38100"/>
            <a:ext cx="1836737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Rectángulo 6"/>
          <p:cNvSpPr>
            <a:spLocks noChangeArrowheads="1"/>
          </p:cNvSpPr>
          <p:nvPr/>
        </p:nvSpPr>
        <p:spPr bwMode="auto">
          <a:xfrm>
            <a:off x="1893888" y="93663"/>
            <a:ext cx="51990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 typeface="Wingdings 3" panose="05040102010807070707" pitchFamily="18" charset="2"/>
              <a:buNone/>
            </a:pPr>
            <a:r>
              <a:rPr lang="es-ES_tradnl" altLang="es-US" i="1">
                <a:solidFill>
                  <a:schemeClr val="tx1"/>
                </a:solidFill>
                <a:latin typeface="Arial" panose="020B0604020202020204" pitchFamily="34" charset="0"/>
              </a:rPr>
              <a:t>Curso: “</a:t>
            </a:r>
            <a:r>
              <a:rPr lang="es-ES" altLang="es-US" i="1">
                <a:solidFill>
                  <a:schemeClr val="tx1"/>
                </a:solidFill>
                <a:latin typeface="Arial" panose="020B0604020202020204" pitchFamily="34" charset="0"/>
              </a:rPr>
              <a:t>Transformación digital de la empresa industrial  cubana.</a:t>
            </a:r>
            <a:r>
              <a:rPr lang="es-ES_tradnl" altLang="es-US" i="1">
                <a:solidFill>
                  <a:schemeClr val="tx1"/>
                </a:solidFill>
                <a:latin typeface="Arial" panose="020B0604020202020204" pitchFamily="34" charset="0"/>
              </a:rPr>
              <a:t>”</a:t>
            </a:r>
            <a:endParaRPr lang="es-ES" altLang="es-US" i="1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11270" name="Imagen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013" y="12700"/>
            <a:ext cx="10223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9 Rectángulo"/>
          <p:cNvSpPr>
            <a:spLocks noChangeArrowheads="1"/>
          </p:cNvSpPr>
          <p:nvPr/>
        </p:nvSpPr>
        <p:spPr bwMode="auto">
          <a:xfrm>
            <a:off x="323850" y="1011238"/>
            <a:ext cx="5689600" cy="38893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342900" indent="-3429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s-ES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Composición de la matrícula: </a:t>
            </a:r>
          </a:p>
        </p:txBody>
      </p:sp>
      <p:sp>
        <p:nvSpPr>
          <p:cNvPr id="12291" name="CuadroTexto 4"/>
          <p:cNvSpPr txBox="1">
            <a:spLocks noChangeArrowheads="1"/>
          </p:cNvSpPr>
          <p:nvPr/>
        </p:nvSpPr>
        <p:spPr bwMode="auto">
          <a:xfrm>
            <a:off x="-31750" y="1404938"/>
            <a:ext cx="76247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US" b="1">
                <a:solidFill>
                  <a:srgbClr val="FF0000"/>
                </a:solidFill>
                <a:latin typeface="Arial" panose="020B0604020202020204" pitchFamily="34" charset="0"/>
              </a:rPr>
              <a:t>Directores Generales y de UEB</a:t>
            </a:r>
          </a:p>
        </p:txBody>
      </p:sp>
      <p:graphicFrame>
        <p:nvGraphicFramePr>
          <p:cNvPr id="3" name="Tabla 2"/>
          <p:cNvGraphicFramePr>
            <a:graphicFrameLocks noGrp="1"/>
          </p:cNvGraphicFramePr>
          <p:nvPr/>
        </p:nvGraphicFramePr>
        <p:xfrm>
          <a:off x="1000125" y="1844675"/>
          <a:ext cx="6092825" cy="14557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56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80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497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497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323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01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3620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6239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OSDE </a:t>
                      </a:r>
                      <a:endParaRPr lang="es-E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94" marR="68594" marT="0" marB="0" anchor="ctr">
                    <a:solidFill>
                      <a:srgbClr val="008A3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GEMPIL</a:t>
                      </a:r>
                      <a:endParaRPr lang="es-E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94" marR="68594" marT="0" marB="0" anchor="ctr">
                    <a:solidFill>
                      <a:srgbClr val="008A3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GELECT</a:t>
                      </a:r>
                      <a:endParaRPr lang="es-E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94" marR="68594" marT="0" marB="0" anchor="ctr">
                    <a:solidFill>
                      <a:srgbClr val="008A3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GEIQ</a:t>
                      </a:r>
                      <a:endParaRPr lang="es-E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94" marR="68594" marT="0" marB="0" anchor="ctr">
                    <a:solidFill>
                      <a:srgbClr val="008A3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GESIME</a:t>
                      </a:r>
                      <a:endParaRPr lang="es-E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94" marR="68594" marT="0" marB="0" anchor="ctr">
                    <a:solidFill>
                      <a:srgbClr val="008A3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GER</a:t>
                      </a:r>
                      <a:endParaRPr lang="es-E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94" marR="68594" marT="0" marB="0" anchor="ctr">
                    <a:solidFill>
                      <a:srgbClr val="008A3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TOTAL</a:t>
                      </a:r>
                      <a:endParaRPr lang="es-E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94" marR="68594" marT="0" marB="0" anchor="ctr">
                    <a:solidFill>
                      <a:srgbClr val="008A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239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EMP</a:t>
                      </a:r>
                      <a:endParaRPr lang="es-ES" sz="12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94" marR="68594" marT="0" marB="0" anchor="ctr">
                    <a:solidFill>
                      <a:srgbClr val="008A3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</a:t>
                      </a:r>
                      <a:endParaRPr lang="es-ES" sz="12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94" marR="6859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s-ES" sz="12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94" marR="6859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s-ES" sz="12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94" marR="6859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47</a:t>
                      </a:r>
                      <a:endParaRPr lang="es-ES" sz="12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94" marR="6859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24</a:t>
                      </a:r>
                      <a:endParaRPr lang="es-ES" sz="12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94" marR="6859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142</a:t>
                      </a:r>
                      <a:endParaRPr lang="es-ES" sz="1400" b="1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94" marR="68594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239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UEB</a:t>
                      </a:r>
                      <a:endParaRPr lang="es-ES" sz="12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94" marR="68594" marT="0" marB="0" anchor="ctr">
                    <a:solidFill>
                      <a:srgbClr val="008A3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166</a:t>
                      </a:r>
                      <a:endParaRPr lang="es-ES" sz="12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94" marR="6859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140</a:t>
                      </a:r>
                      <a:endParaRPr lang="es-ES" sz="12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94" marR="6859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dirty="0" smtClean="0"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98</a:t>
                      </a:r>
                      <a:endParaRPr lang="es-ES" sz="12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94" marR="6859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240</a:t>
                      </a:r>
                      <a:endParaRPr lang="es-ES" sz="12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94" marR="6859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98</a:t>
                      </a:r>
                      <a:endParaRPr lang="es-ES" sz="12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94" marR="6859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742</a:t>
                      </a:r>
                      <a:endParaRPr lang="es-ES" sz="1400" b="1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94" marR="68594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854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200" b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es-ES" sz="12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94" marR="68594" marT="0" marB="0" anchor="ctr">
                    <a:solidFill>
                      <a:srgbClr val="008A3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dirty="0" smtClean="0">
                          <a:solidFill>
                            <a:srgbClr val="008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199</a:t>
                      </a:r>
                      <a:endParaRPr lang="es-ES" sz="1200" b="1" dirty="0">
                        <a:solidFill>
                          <a:srgbClr val="008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94" marR="6859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dirty="0" smtClean="0">
                          <a:solidFill>
                            <a:srgbClr val="008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160</a:t>
                      </a:r>
                      <a:endParaRPr lang="es-ES" sz="1200" b="1" dirty="0">
                        <a:solidFill>
                          <a:srgbClr val="008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94" marR="6859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dirty="0" smtClean="0">
                          <a:solidFill>
                            <a:srgbClr val="008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116</a:t>
                      </a:r>
                      <a:endParaRPr lang="es-ES" sz="1200" b="1" dirty="0">
                        <a:solidFill>
                          <a:srgbClr val="008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94" marR="6859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dirty="0" smtClean="0">
                          <a:solidFill>
                            <a:srgbClr val="008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287</a:t>
                      </a:r>
                      <a:endParaRPr lang="es-ES" sz="1200" b="1" dirty="0">
                        <a:solidFill>
                          <a:srgbClr val="008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94" marR="6859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dirty="0" smtClean="0">
                          <a:solidFill>
                            <a:srgbClr val="008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122</a:t>
                      </a:r>
                      <a:endParaRPr lang="es-ES" sz="1200" b="1" dirty="0">
                        <a:solidFill>
                          <a:srgbClr val="008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94" marR="6859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smtClean="0">
                          <a:solidFill>
                            <a:srgbClr val="008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884</a:t>
                      </a:r>
                      <a:endParaRPr lang="es-ES" sz="1600" b="1" dirty="0">
                        <a:solidFill>
                          <a:srgbClr val="008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94" marR="68594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4" name="Grupo 3"/>
          <p:cNvGrpSpPr>
            <a:grpSpLocks/>
          </p:cNvGrpSpPr>
          <p:nvPr/>
        </p:nvGrpSpPr>
        <p:grpSpPr bwMode="auto">
          <a:xfrm>
            <a:off x="657225" y="3213100"/>
            <a:ext cx="8054975" cy="4175125"/>
            <a:chOff x="458955" y="2741530"/>
            <a:chExt cx="8290975" cy="4536504"/>
          </a:xfrm>
        </p:grpSpPr>
        <p:graphicFrame>
          <p:nvGraphicFramePr>
            <p:cNvPr id="2" name="Diagrama 1"/>
            <p:cNvGraphicFramePr/>
            <p:nvPr/>
          </p:nvGraphicFramePr>
          <p:xfrm>
            <a:off x="683568" y="2741530"/>
            <a:ext cx="6285899" cy="4536504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10" name="Triángulo isósceles 9"/>
            <p:cNvSpPr/>
            <p:nvPr/>
          </p:nvSpPr>
          <p:spPr>
            <a:xfrm>
              <a:off x="6776044" y="3622958"/>
              <a:ext cx="246736" cy="246661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cxnSp>
          <p:nvCxnSpPr>
            <p:cNvPr id="7" name="Conector recto de flecha 6"/>
            <p:cNvCxnSpPr/>
            <p:nvPr/>
          </p:nvCxnSpPr>
          <p:spPr>
            <a:xfrm flipV="1">
              <a:off x="774320" y="4619954"/>
              <a:ext cx="7758287" cy="1407524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42" name="CuadroTexto 15"/>
            <p:cNvSpPr txBox="1">
              <a:spLocks noChangeArrowheads="1"/>
            </p:cNvSpPr>
            <p:nvPr/>
          </p:nvSpPr>
          <p:spPr bwMode="auto">
            <a:xfrm>
              <a:off x="611561" y="6105879"/>
              <a:ext cx="1150937" cy="568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>
                  <a:solidFill>
                    <a:srgbClr val="404040"/>
                  </a:solidFill>
                  <a:latin typeface="Trebuchet MS" panose="020B0603020202020204" pitchFamily="34" charset="0"/>
                </a:defRPr>
              </a:lvl1pPr>
              <a:lvl2pPr marL="742950" indent="-28575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600">
                  <a:solidFill>
                    <a:srgbClr val="404040"/>
                  </a:solidFill>
                  <a:latin typeface="Trebuchet MS" panose="020B0603020202020204" pitchFamily="34" charset="0"/>
                </a:defRPr>
              </a:lvl2pPr>
              <a:lvl3pPr marL="11430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400">
                  <a:solidFill>
                    <a:srgbClr val="404040"/>
                  </a:solidFill>
                  <a:latin typeface="Trebuchet MS" panose="020B0603020202020204" pitchFamily="34" charset="0"/>
                </a:defRPr>
              </a:lvl3pPr>
              <a:lvl4pPr marL="16002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4pPr>
              <a:lvl5pPr marL="20574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5pPr>
              <a:lvl6pPr marL="25146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6pPr>
              <a:lvl7pPr marL="29718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7pPr>
              <a:lvl8pPr marL="34290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8pPr>
              <a:lvl9pPr marL="38862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s-ES" altLang="es-US" sz="1400">
                  <a:solidFill>
                    <a:srgbClr val="FF0000"/>
                  </a:solidFill>
                  <a:latin typeface="Arial" panose="020B0604020202020204" pitchFamily="34" charset="0"/>
                </a:rPr>
                <a:t>14 de octubre</a:t>
              </a:r>
            </a:p>
          </p:txBody>
        </p:sp>
        <p:sp>
          <p:nvSpPr>
            <p:cNvPr id="12343" name="CuadroTexto 20"/>
            <p:cNvSpPr txBox="1">
              <a:spLocks noChangeArrowheads="1"/>
            </p:cNvSpPr>
            <p:nvPr/>
          </p:nvSpPr>
          <p:spPr bwMode="auto">
            <a:xfrm>
              <a:off x="7336646" y="4910921"/>
              <a:ext cx="1413284" cy="334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>
                  <a:solidFill>
                    <a:srgbClr val="404040"/>
                  </a:solidFill>
                  <a:latin typeface="Trebuchet MS" panose="020B0603020202020204" pitchFamily="34" charset="0"/>
                </a:defRPr>
              </a:lvl1pPr>
              <a:lvl2pPr marL="742950" indent="-28575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600">
                  <a:solidFill>
                    <a:srgbClr val="404040"/>
                  </a:solidFill>
                  <a:latin typeface="Trebuchet MS" panose="020B0603020202020204" pitchFamily="34" charset="0"/>
                </a:defRPr>
              </a:lvl2pPr>
              <a:lvl3pPr marL="11430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400">
                  <a:solidFill>
                    <a:srgbClr val="404040"/>
                  </a:solidFill>
                  <a:latin typeface="Trebuchet MS" panose="020B0603020202020204" pitchFamily="34" charset="0"/>
                </a:defRPr>
              </a:lvl3pPr>
              <a:lvl4pPr marL="16002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4pPr>
              <a:lvl5pPr marL="20574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5pPr>
              <a:lvl6pPr marL="25146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6pPr>
              <a:lvl7pPr marL="29718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7pPr>
              <a:lvl8pPr marL="34290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8pPr>
              <a:lvl9pPr marL="38862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s-ES" altLang="es-US" sz="1400">
                  <a:solidFill>
                    <a:srgbClr val="FF0000"/>
                  </a:solidFill>
                  <a:latin typeface="Arial" panose="020B0604020202020204" pitchFamily="34" charset="0"/>
                </a:rPr>
                <a:t>Abril/ 2020</a:t>
              </a:r>
            </a:p>
          </p:txBody>
        </p:sp>
        <p:sp>
          <p:nvSpPr>
            <p:cNvPr id="12344" name="CuadroTexto 2"/>
            <p:cNvSpPr txBox="1">
              <a:spLocks noChangeArrowheads="1"/>
            </p:cNvSpPr>
            <p:nvPr/>
          </p:nvSpPr>
          <p:spPr bwMode="auto">
            <a:xfrm>
              <a:off x="2189435" y="5956220"/>
              <a:ext cx="1057320" cy="568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>
                  <a:solidFill>
                    <a:srgbClr val="404040"/>
                  </a:solidFill>
                  <a:latin typeface="Trebuchet MS" panose="020B0603020202020204" pitchFamily="34" charset="0"/>
                </a:defRPr>
              </a:lvl1pPr>
              <a:lvl2pPr marL="742950" indent="-28575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600">
                  <a:solidFill>
                    <a:srgbClr val="404040"/>
                  </a:solidFill>
                  <a:latin typeface="Trebuchet MS" panose="020B0603020202020204" pitchFamily="34" charset="0"/>
                </a:defRPr>
              </a:lvl2pPr>
              <a:lvl3pPr marL="11430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400">
                  <a:solidFill>
                    <a:srgbClr val="404040"/>
                  </a:solidFill>
                  <a:latin typeface="Trebuchet MS" panose="020B0603020202020204" pitchFamily="34" charset="0"/>
                </a:defRPr>
              </a:lvl3pPr>
              <a:lvl4pPr marL="16002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4pPr>
              <a:lvl5pPr marL="20574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5pPr>
              <a:lvl6pPr marL="25146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6pPr>
              <a:lvl7pPr marL="29718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7pPr>
              <a:lvl8pPr marL="34290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8pPr>
              <a:lvl9pPr marL="38862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s-ES" altLang="es-US" sz="1400">
                  <a:solidFill>
                    <a:srgbClr val="FF0000"/>
                  </a:solidFill>
                  <a:latin typeface="Arial" panose="020B0604020202020204" pitchFamily="34" charset="0"/>
                </a:rPr>
                <a:t>11 de noviembre</a:t>
              </a:r>
            </a:p>
          </p:txBody>
        </p:sp>
        <p:sp>
          <p:nvSpPr>
            <p:cNvPr id="12345" name="CuadroTexto 16"/>
            <p:cNvSpPr txBox="1">
              <a:spLocks noChangeArrowheads="1"/>
            </p:cNvSpPr>
            <p:nvPr/>
          </p:nvSpPr>
          <p:spPr bwMode="auto">
            <a:xfrm>
              <a:off x="3430447" y="5600251"/>
              <a:ext cx="1076325" cy="568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>
                  <a:solidFill>
                    <a:srgbClr val="404040"/>
                  </a:solidFill>
                  <a:latin typeface="Trebuchet MS" panose="020B0603020202020204" pitchFamily="34" charset="0"/>
                </a:defRPr>
              </a:lvl1pPr>
              <a:lvl2pPr marL="742950" indent="-28575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600">
                  <a:solidFill>
                    <a:srgbClr val="404040"/>
                  </a:solidFill>
                  <a:latin typeface="Trebuchet MS" panose="020B0603020202020204" pitchFamily="34" charset="0"/>
                </a:defRPr>
              </a:lvl2pPr>
              <a:lvl3pPr marL="11430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400">
                  <a:solidFill>
                    <a:srgbClr val="404040"/>
                  </a:solidFill>
                  <a:latin typeface="Trebuchet MS" panose="020B0603020202020204" pitchFamily="34" charset="0"/>
                </a:defRPr>
              </a:lvl3pPr>
              <a:lvl4pPr marL="16002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4pPr>
              <a:lvl5pPr marL="20574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5pPr>
              <a:lvl6pPr marL="25146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6pPr>
              <a:lvl7pPr marL="29718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7pPr>
              <a:lvl8pPr marL="34290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8pPr>
              <a:lvl9pPr marL="38862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s-ES" altLang="es-US" sz="1400">
                  <a:solidFill>
                    <a:srgbClr val="FF0000"/>
                  </a:solidFill>
                  <a:latin typeface="Arial" panose="020B0604020202020204" pitchFamily="34" charset="0"/>
                </a:rPr>
                <a:t>9 de diciembre</a:t>
              </a:r>
            </a:p>
          </p:txBody>
        </p:sp>
        <p:sp>
          <p:nvSpPr>
            <p:cNvPr id="12346" name="CuadroTexto 17"/>
            <p:cNvSpPr txBox="1">
              <a:spLocks noChangeArrowheads="1"/>
            </p:cNvSpPr>
            <p:nvPr/>
          </p:nvSpPr>
          <p:spPr bwMode="auto">
            <a:xfrm>
              <a:off x="4700993" y="5424002"/>
              <a:ext cx="1011111" cy="568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>
                  <a:solidFill>
                    <a:srgbClr val="404040"/>
                  </a:solidFill>
                  <a:latin typeface="Trebuchet MS" panose="020B0603020202020204" pitchFamily="34" charset="0"/>
                </a:defRPr>
              </a:lvl1pPr>
              <a:lvl2pPr marL="742950" indent="-28575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600">
                  <a:solidFill>
                    <a:srgbClr val="404040"/>
                  </a:solidFill>
                  <a:latin typeface="Trebuchet MS" panose="020B0603020202020204" pitchFamily="34" charset="0"/>
                </a:defRPr>
              </a:lvl2pPr>
              <a:lvl3pPr marL="11430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400">
                  <a:solidFill>
                    <a:srgbClr val="404040"/>
                  </a:solidFill>
                  <a:latin typeface="Trebuchet MS" panose="020B0603020202020204" pitchFamily="34" charset="0"/>
                </a:defRPr>
              </a:lvl3pPr>
              <a:lvl4pPr marL="16002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4pPr>
              <a:lvl5pPr marL="20574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5pPr>
              <a:lvl6pPr marL="25146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6pPr>
              <a:lvl7pPr marL="29718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7pPr>
              <a:lvl8pPr marL="34290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8pPr>
              <a:lvl9pPr marL="38862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s-ES" altLang="es-US" sz="1400">
                  <a:solidFill>
                    <a:srgbClr val="FF0000"/>
                  </a:solidFill>
                  <a:latin typeface="Arial" panose="020B0604020202020204" pitchFamily="34" charset="0"/>
                </a:rPr>
                <a:t>6 de enero</a:t>
              </a:r>
            </a:p>
          </p:txBody>
        </p:sp>
        <p:sp>
          <p:nvSpPr>
            <p:cNvPr id="21" name="9 Rectángulo"/>
            <p:cNvSpPr>
              <a:spLocks noChangeArrowheads="1"/>
            </p:cNvSpPr>
            <p:nvPr/>
          </p:nvSpPr>
          <p:spPr bwMode="auto">
            <a:xfrm>
              <a:off x="458955" y="3643657"/>
              <a:ext cx="6915137" cy="42087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marL="342900" indent="-3429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>
                  <a:solidFill>
                    <a:srgbClr val="404040"/>
                  </a:solidFill>
                  <a:latin typeface="Trebuchet MS" panose="020B0603020202020204" pitchFamily="34" charset="0"/>
                </a:defRPr>
              </a:lvl1pPr>
              <a:lvl2pPr marL="742950" indent="-28575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600">
                  <a:solidFill>
                    <a:srgbClr val="404040"/>
                  </a:solidFill>
                  <a:latin typeface="Trebuchet MS" panose="020B0603020202020204" pitchFamily="34" charset="0"/>
                </a:defRPr>
              </a:lvl2pPr>
              <a:lvl3pPr marL="11430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400">
                  <a:solidFill>
                    <a:srgbClr val="404040"/>
                  </a:solidFill>
                  <a:latin typeface="Trebuchet MS" panose="020B0603020202020204" pitchFamily="34" charset="0"/>
                </a:defRPr>
              </a:lvl3pPr>
              <a:lvl4pPr marL="16002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4pPr>
              <a:lvl5pPr marL="20574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5pPr>
              <a:lvl6pPr marL="25146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6pPr>
              <a:lvl7pPr marL="29718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7pPr>
              <a:lvl8pPr marL="34290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8pPr>
              <a:lvl9pPr marL="38862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9pPr>
            </a:lstStyle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SzTx/>
                <a:buFontTx/>
                <a:buNone/>
                <a:defRPr/>
              </a:pPr>
              <a:r>
                <a:rPr lang="es-ES" sz="2400" b="1" dirty="0" smtClean="0">
                  <a:solidFill>
                    <a:schemeClr val="accent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</a:rPr>
                <a:t>Cronograma de ejecución:</a:t>
              </a:r>
            </a:p>
          </p:txBody>
        </p:sp>
      </p:grpSp>
      <p:pic>
        <p:nvPicPr>
          <p:cNvPr id="12335" name="Picture 4" descr="logo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8" y="38100"/>
            <a:ext cx="1836737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36" name="CuadroTexto 17"/>
          <p:cNvSpPr txBox="1">
            <a:spLocks noChangeArrowheads="1"/>
          </p:cNvSpPr>
          <p:nvPr/>
        </p:nvSpPr>
        <p:spPr bwMode="auto">
          <a:xfrm>
            <a:off x="5857875" y="5487988"/>
            <a:ext cx="1219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US" sz="1400">
                <a:solidFill>
                  <a:srgbClr val="FF0000"/>
                </a:solidFill>
                <a:latin typeface="Arial" panose="020B0604020202020204" pitchFamily="34" charset="0"/>
              </a:rPr>
              <a:t>10 de febrero</a:t>
            </a:r>
          </a:p>
        </p:txBody>
      </p:sp>
      <p:sp>
        <p:nvSpPr>
          <p:cNvPr id="12337" name="Rectángulo 6"/>
          <p:cNvSpPr>
            <a:spLocks noChangeArrowheads="1"/>
          </p:cNvSpPr>
          <p:nvPr/>
        </p:nvSpPr>
        <p:spPr bwMode="auto">
          <a:xfrm>
            <a:off x="1893888" y="93663"/>
            <a:ext cx="51990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 typeface="Wingdings 3" panose="05040102010807070707" pitchFamily="18" charset="2"/>
              <a:buNone/>
            </a:pPr>
            <a:r>
              <a:rPr lang="es-ES_tradnl" altLang="es-US" i="1">
                <a:solidFill>
                  <a:schemeClr val="tx1"/>
                </a:solidFill>
                <a:latin typeface="Arial" panose="020B0604020202020204" pitchFamily="34" charset="0"/>
              </a:rPr>
              <a:t>Curso: “</a:t>
            </a:r>
            <a:r>
              <a:rPr lang="es-ES" altLang="es-US" i="1">
                <a:solidFill>
                  <a:schemeClr val="tx1"/>
                </a:solidFill>
                <a:latin typeface="Arial" panose="020B0604020202020204" pitchFamily="34" charset="0"/>
              </a:rPr>
              <a:t>Transformación digital de la empresa industrial  cubana.</a:t>
            </a:r>
            <a:r>
              <a:rPr lang="es-ES_tradnl" altLang="es-US" i="1">
                <a:solidFill>
                  <a:schemeClr val="tx1"/>
                </a:solidFill>
                <a:latin typeface="Arial" panose="020B0604020202020204" pitchFamily="34" charset="0"/>
              </a:rPr>
              <a:t>”</a:t>
            </a:r>
            <a:endParaRPr lang="es-ES" altLang="es-US" i="1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12338" name="Imagen 1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013" y="12700"/>
            <a:ext cx="10223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9 Rectángulo"/>
          <p:cNvSpPr>
            <a:spLocks noChangeArrowheads="1"/>
          </p:cNvSpPr>
          <p:nvPr/>
        </p:nvSpPr>
        <p:spPr bwMode="auto">
          <a:xfrm>
            <a:off x="323850" y="1154113"/>
            <a:ext cx="2800350" cy="4381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342900" indent="-3429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s-ES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Antecedentes:</a:t>
            </a:r>
          </a:p>
        </p:txBody>
      </p:sp>
      <p:sp>
        <p:nvSpPr>
          <p:cNvPr id="14339" name="Rectángulo 6"/>
          <p:cNvSpPr>
            <a:spLocks noChangeArrowheads="1"/>
          </p:cNvSpPr>
          <p:nvPr/>
        </p:nvSpPr>
        <p:spPr bwMode="auto">
          <a:xfrm>
            <a:off x="468313" y="1766888"/>
            <a:ext cx="705643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ts val="600"/>
              </a:spcBef>
              <a:buClr>
                <a:srgbClr val="008000"/>
              </a:buClr>
              <a:buSzPct val="130000"/>
              <a:buFont typeface="Arial" panose="020B0604020202020204" pitchFamily="34" charset="0"/>
              <a:buChar char="•"/>
            </a:pPr>
            <a:r>
              <a:rPr lang="es-ES_tradnl" altLang="es-US" sz="1600">
                <a:solidFill>
                  <a:schemeClr val="tx1"/>
                </a:solidFill>
                <a:latin typeface="Arial" panose="020B0604020202020204" pitchFamily="34" charset="0"/>
              </a:rPr>
              <a:t>Curso de Postgrado: “Organización y Gestión Empresarial” (2018-2019).</a:t>
            </a:r>
            <a:endParaRPr lang="es-ES" altLang="es-US" sz="16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cxnSp>
        <p:nvCxnSpPr>
          <p:cNvPr id="10" name="Conector recto de flecha 9"/>
          <p:cNvCxnSpPr/>
          <p:nvPr/>
        </p:nvCxnSpPr>
        <p:spPr>
          <a:xfrm>
            <a:off x="1547813" y="3203575"/>
            <a:ext cx="4679950" cy="15875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Diagrama 12"/>
          <p:cNvGraphicFramePr/>
          <p:nvPr/>
        </p:nvGraphicFramePr>
        <p:xfrm>
          <a:off x="1691680" y="1700808"/>
          <a:ext cx="4182802" cy="21278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301" name="CuadroTexto 1"/>
          <p:cNvSpPr txBox="1">
            <a:spLocks noChangeArrowheads="1"/>
          </p:cNvSpPr>
          <p:nvPr/>
        </p:nvSpPr>
        <p:spPr bwMode="auto">
          <a:xfrm>
            <a:off x="468313" y="3789363"/>
            <a:ext cx="7343775" cy="34321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285750" indent="-285750" algn="just">
              <a:spcBef>
                <a:spcPts val="600"/>
              </a:spcBef>
              <a:buClr>
                <a:srgbClr val="008000"/>
              </a:buClr>
              <a:buSzPct val="130000"/>
              <a:buFont typeface="Arial" panose="020B0604020202020204" pitchFamily="34" charset="0"/>
              <a:buChar char="•"/>
              <a:defRPr/>
            </a:pPr>
            <a:r>
              <a:rPr lang="es-ES_tradnl" sz="1600" dirty="0"/>
              <a:t>Curso de Postgrado: “</a:t>
            </a:r>
            <a:r>
              <a:rPr lang="es-ES" sz="1600" dirty="0"/>
              <a:t>Implementación de las normas jurídicas en el sistema empresarial</a:t>
            </a:r>
            <a:r>
              <a:rPr lang="es-ES_tradnl" sz="1600" dirty="0"/>
              <a:t>”</a:t>
            </a:r>
            <a:endParaRPr lang="es-ES" sz="1600" dirty="0"/>
          </a:p>
          <a:p>
            <a:pPr marL="285750" indent="-285750" algn="just">
              <a:spcBef>
                <a:spcPts val="600"/>
              </a:spcBef>
              <a:buClr>
                <a:srgbClr val="008000"/>
              </a:buClr>
              <a:buSzPct val="130000"/>
              <a:buFont typeface="Arial" panose="020B0604020202020204" pitchFamily="34" charset="0"/>
              <a:buChar char="•"/>
              <a:defRPr/>
            </a:pPr>
            <a:r>
              <a:rPr lang="es-ES" sz="1600" dirty="0" smtClean="0"/>
              <a:t>Trabajos de los Diplomados en Dirección y Gestión Empresarial y la Especialidad en Dirección (2012-2019).</a:t>
            </a:r>
          </a:p>
          <a:p>
            <a:pPr marL="285750" indent="-285750" algn="just">
              <a:spcBef>
                <a:spcPts val="600"/>
              </a:spcBef>
              <a:buClr>
                <a:srgbClr val="008000"/>
              </a:buClr>
              <a:buSzPct val="130000"/>
              <a:buFont typeface="Arial" panose="020B0604020202020204" pitchFamily="34" charset="0"/>
              <a:buChar char="•"/>
              <a:defRPr/>
            </a:pPr>
            <a:r>
              <a:rPr lang="es-ES" sz="1600" dirty="0" smtClean="0"/>
              <a:t>Diagnóstico del Plantel Industrial (2015-2017)</a:t>
            </a:r>
          </a:p>
          <a:p>
            <a:pPr marL="285750" indent="-285750" algn="just">
              <a:spcBef>
                <a:spcPts val="600"/>
              </a:spcBef>
              <a:buClr>
                <a:srgbClr val="008000"/>
              </a:buClr>
              <a:buSzPct val="130000"/>
              <a:buFont typeface="Arial" panose="020B0604020202020204" pitchFamily="34" charset="0"/>
              <a:buChar char="•"/>
              <a:defRPr/>
            </a:pPr>
            <a:r>
              <a:rPr lang="es-EC" sz="1600" dirty="0"/>
              <a:t>Bases Metodológicas para el desarrollo de la </a:t>
            </a:r>
            <a:r>
              <a:rPr lang="es-EC" sz="1600" dirty="0" smtClean="0"/>
              <a:t>Industria. </a:t>
            </a:r>
            <a:r>
              <a:rPr lang="es-EC" sz="1600" dirty="0"/>
              <a:t>año 2017.</a:t>
            </a:r>
          </a:p>
          <a:p>
            <a:pPr marL="285750" indent="-285750" algn="just">
              <a:spcBef>
                <a:spcPts val="600"/>
              </a:spcBef>
              <a:buClr>
                <a:srgbClr val="008000"/>
              </a:buClr>
              <a:buSzPct val="130000"/>
              <a:buFont typeface="Arial" panose="020B0604020202020204" pitchFamily="34" charset="0"/>
              <a:buChar char="•"/>
              <a:defRPr/>
            </a:pPr>
            <a:r>
              <a:rPr lang="es-EC" sz="1600" dirty="0"/>
              <a:t>Ejercicio Estratégico de Desarrollo industrial hasta el </a:t>
            </a:r>
            <a:r>
              <a:rPr lang="es-EC" sz="1600" dirty="0" smtClean="0"/>
              <a:t>2030 </a:t>
            </a:r>
            <a:r>
              <a:rPr lang="es-ES" sz="1600" dirty="0" smtClean="0"/>
              <a:t>(2018)</a:t>
            </a:r>
          </a:p>
          <a:p>
            <a:pPr marL="285750" indent="-285750" algn="just">
              <a:spcBef>
                <a:spcPts val="600"/>
              </a:spcBef>
              <a:buClr>
                <a:srgbClr val="008000"/>
              </a:buClr>
              <a:buSzPct val="130000"/>
              <a:buFont typeface="Arial" panose="020B0604020202020204" pitchFamily="34" charset="0"/>
              <a:buChar char="•"/>
              <a:defRPr/>
            </a:pPr>
            <a:r>
              <a:rPr lang="es-ES" sz="1600" dirty="0" smtClean="0"/>
              <a:t>Resultados de otras acciones de capacitación o investigaciones de las cuales el SDGE de la empresa (o alguno de sus sistemas) ha sido objeto de estudio.</a:t>
            </a:r>
          </a:p>
          <a:p>
            <a:pPr algn="just">
              <a:defRPr/>
            </a:pPr>
            <a:endParaRPr lang="es-ES" sz="1600" dirty="0" smtClean="0"/>
          </a:p>
          <a:p>
            <a:pPr algn="just">
              <a:defRPr/>
            </a:pPr>
            <a:endParaRPr lang="es-ES" sz="1600" dirty="0" smtClean="0"/>
          </a:p>
        </p:txBody>
      </p:sp>
      <p:pic>
        <p:nvPicPr>
          <p:cNvPr id="14343" name="Picture 4" descr="logo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8" y="38100"/>
            <a:ext cx="1836737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4" name="Rectángulo 6"/>
          <p:cNvSpPr>
            <a:spLocks noChangeArrowheads="1"/>
          </p:cNvSpPr>
          <p:nvPr/>
        </p:nvSpPr>
        <p:spPr bwMode="auto">
          <a:xfrm>
            <a:off x="1893888" y="93663"/>
            <a:ext cx="51990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 typeface="Wingdings 3" panose="05040102010807070707" pitchFamily="18" charset="2"/>
              <a:buNone/>
            </a:pPr>
            <a:r>
              <a:rPr lang="es-ES_tradnl" altLang="es-US" i="1">
                <a:solidFill>
                  <a:schemeClr val="tx1"/>
                </a:solidFill>
                <a:latin typeface="Arial" panose="020B0604020202020204" pitchFamily="34" charset="0"/>
              </a:rPr>
              <a:t>Curso: “</a:t>
            </a:r>
            <a:r>
              <a:rPr lang="es-ES" altLang="es-US" i="1">
                <a:solidFill>
                  <a:schemeClr val="tx1"/>
                </a:solidFill>
                <a:latin typeface="Arial" panose="020B0604020202020204" pitchFamily="34" charset="0"/>
              </a:rPr>
              <a:t>Transformación digital de la empresa industrial  cubana.</a:t>
            </a:r>
            <a:r>
              <a:rPr lang="es-ES_tradnl" altLang="es-US" i="1">
                <a:solidFill>
                  <a:schemeClr val="tx1"/>
                </a:solidFill>
                <a:latin typeface="Arial" panose="020B0604020202020204" pitchFamily="34" charset="0"/>
              </a:rPr>
              <a:t>”</a:t>
            </a:r>
            <a:endParaRPr lang="es-ES" altLang="es-US" i="1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14345" name="Imagen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013" y="12700"/>
            <a:ext cx="10223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ángulo 14"/>
          <p:cNvSpPr/>
          <p:nvPr/>
        </p:nvSpPr>
        <p:spPr>
          <a:xfrm>
            <a:off x="250825" y="817563"/>
            <a:ext cx="3773488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400" b="1" dirty="0">
                <a:solidFill>
                  <a:schemeClr val="accent2">
                    <a:lumMod val="50000"/>
                  </a:schemeClr>
                </a:solidFill>
              </a:rPr>
              <a:t>Sistema de Contenidos: </a:t>
            </a:r>
          </a:p>
        </p:txBody>
      </p:sp>
      <p:pic>
        <p:nvPicPr>
          <p:cNvPr id="16387" name="Picture 4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8" y="38100"/>
            <a:ext cx="1836737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Tabla 1"/>
          <p:cNvGraphicFramePr>
            <a:graphicFrameLocks noGrp="1"/>
          </p:cNvGraphicFramePr>
          <p:nvPr/>
        </p:nvGraphicFramePr>
        <p:xfrm>
          <a:off x="395288" y="1484313"/>
          <a:ext cx="7056437" cy="41846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094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84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285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0369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s-ES" sz="1600" b="1" i="0" u="none" strike="noStrike" kern="12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Semana </a:t>
                      </a:r>
                      <a:endParaRPr lang="es-ES" sz="1600" b="1" i="0" u="none" strike="noStrike" kern="12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892" marR="2892" marT="28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1" u="none" strike="noStrike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Tema </a:t>
                      </a:r>
                      <a:endParaRPr lang="es-ES" sz="1600" b="1" i="0" u="none" strike="noStrik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92" marR="2892" marT="28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1" u="none" strike="noStrike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Sistema que</a:t>
                      </a:r>
                      <a:r>
                        <a:rPr lang="es-ES" sz="1600" b="1" u="none" strike="noStrike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se estudia</a:t>
                      </a:r>
                      <a:endParaRPr lang="es-ES" sz="1600" b="1" i="0" u="none" strike="noStrik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92" marR="2892" marT="28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1102">
                <a:tc>
                  <a:txBody>
                    <a:bodyPr/>
                    <a:lstStyle/>
                    <a:p>
                      <a:pPr algn="l" fontAlgn="ctr"/>
                      <a:r>
                        <a:rPr lang="es-ES" sz="1400" b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Semana 1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92" marR="2892" marT="28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400" b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Tema 1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92" marR="2892" marT="28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93663" indent="0" algn="l" fontAlgn="ctr"/>
                      <a:r>
                        <a:rPr lang="es-ES" sz="1400" b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Política Integral para el Perfeccionamiento de la Informatización de la Sociedad en Cuba.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92" marR="2892" marT="28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1102"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Semana 2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92" marR="2892" marT="28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3331"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Semana 3</a:t>
                      </a:r>
                      <a:endParaRPr lang="es-E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92" marR="2892" marT="28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400" b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Tema 2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92" marR="2892" marT="28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93663" indent="0" algn="l" fontAlgn="ctr"/>
                      <a:r>
                        <a:rPr lang="es-E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Digitalización para el desarrollo industrial de las organizaciones 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92" marR="2892" marT="28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1108"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Semana 4</a:t>
                      </a:r>
                      <a:endParaRPr lang="es-ES" sz="1400" b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892" marR="2892" marT="28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92" marR="2892" marT="28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92" marR="2892" marT="28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7164"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s-ES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Semana </a:t>
                      </a:r>
                      <a:r>
                        <a:rPr lang="es-ES" sz="14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</a:t>
                      </a:r>
                      <a:endParaRPr lang="es-ES" sz="1400" b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892" marR="2892" marT="28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E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Tema 3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92" marR="2892" marT="28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93663" indent="0" algn="l" fontAlgn="ctr"/>
                      <a:r>
                        <a:rPr lang="es-ES" sz="14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La informatización de la gestión y dirección empresarial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92" marR="2892" marT="28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6220"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s-ES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Semana </a:t>
                      </a:r>
                      <a:r>
                        <a:rPr lang="es-ES" sz="14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</a:t>
                      </a:r>
                      <a:endParaRPr lang="es-ES" sz="1400" b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892" marR="2892" marT="28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92" marR="2892" marT="28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92" marR="2892" marT="28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9117"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s-ES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Semana </a:t>
                      </a:r>
                      <a:r>
                        <a:rPr lang="es-ES" sz="14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</a:t>
                      </a:r>
                      <a:endParaRPr lang="es-ES" sz="1400" b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892" marR="2892" marT="28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92" marR="2892" marT="28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92" marR="2892" marT="28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2859"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s-ES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Semana </a:t>
                      </a:r>
                      <a:r>
                        <a:rPr lang="es-ES" sz="14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</a:t>
                      </a:r>
                      <a:endParaRPr lang="es-ES" sz="1400" b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892" marR="2892" marT="28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92" marR="2892" marT="28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3663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Elaboración de Trabajos Finales</a:t>
                      </a:r>
                      <a:endParaRPr lang="es-ES" sz="14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92" marR="2892" marT="28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3331"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s-ES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Semana  </a:t>
                      </a:r>
                      <a:r>
                        <a:rPr lang="es-ES" sz="14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</a:t>
                      </a:r>
                      <a:endParaRPr lang="es-ES" sz="1400" b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892" marR="2892" marT="28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92" marR="2892" marT="28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93663" indent="0" algn="l" fontAlgn="ctr"/>
                      <a:r>
                        <a:rPr lang="es-ES" sz="1400" b="1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Defensa </a:t>
                      </a:r>
                      <a:r>
                        <a:rPr lang="es-ES" sz="1400" b="1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 Trabajos Finales</a:t>
                      </a:r>
                      <a:endParaRPr lang="es-ES" sz="14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92" marR="2892" marT="28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38946"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s-ES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Semana </a:t>
                      </a:r>
                      <a:r>
                        <a:rPr lang="es-ES" sz="14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</a:t>
                      </a:r>
                      <a:endParaRPr lang="es-ES" sz="1400" b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892" marR="2892" marT="28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E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93663" indent="0" algn="l" fontAlgn="ctr"/>
                      <a:endParaRPr lang="es-ES" sz="14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92" marR="2892" marT="28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16428" name="Rectángulo 6"/>
          <p:cNvSpPr>
            <a:spLocks noChangeArrowheads="1"/>
          </p:cNvSpPr>
          <p:nvPr/>
        </p:nvSpPr>
        <p:spPr bwMode="auto">
          <a:xfrm>
            <a:off x="1893888" y="93663"/>
            <a:ext cx="51990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 typeface="Wingdings 3" panose="05040102010807070707" pitchFamily="18" charset="2"/>
              <a:buNone/>
            </a:pPr>
            <a:r>
              <a:rPr lang="es-ES_tradnl" altLang="es-US" i="1">
                <a:solidFill>
                  <a:schemeClr val="tx1"/>
                </a:solidFill>
                <a:latin typeface="Arial" panose="020B0604020202020204" pitchFamily="34" charset="0"/>
              </a:rPr>
              <a:t>Curso: “</a:t>
            </a:r>
            <a:r>
              <a:rPr lang="es-ES" altLang="es-US" i="1">
                <a:solidFill>
                  <a:schemeClr val="tx1"/>
                </a:solidFill>
                <a:latin typeface="Arial" panose="020B0604020202020204" pitchFamily="34" charset="0"/>
              </a:rPr>
              <a:t>Transformación digital de la empresa industrial  cubana.</a:t>
            </a:r>
            <a:r>
              <a:rPr lang="es-ES_tradnl" altLang="es-US" i="1">
                <a:solidFill>
                  <a:schemeClr val="tx1"/>
                </a:solidFill>
                <a:latin typeface="Arial" panose="020B0604020202020204" pitchFamily="34" charset="0"/>
              </a:rPr>
              <a:t>”</a:t>
            </a:r>
            <a:endParaRPr lang="es-ES" altLang="es-US" i="1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16429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013" y="12700"/>
            <a:ext cx="10223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4 CuadroTexto"/>
          <p:cNvSpPr txBox="1">
            <a:spLocks noChangeArrowheads="1"/>
          </p:cNvSpPr>
          <p:nvPr/>
        </p:nvSpPr>
        <p:spPr bwMode="auto">
          <a:xfrm>
            <a:off x="447675" y="992188"/>
            <a:ext cx="7561263" cy="95408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 typeface="Wingdings 3" panose="05040102010807070707" pitchFamily="18" charset="2"/>
              <a:buNone/>
              <a:defRPr/>
            </a:pPr>
            <a:r>
              <a:rPr lang="es-ES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Indicaciones metodológicas y de organización del curso:</a:t>
            </a:r>
            <a:r>
              <a:rPr lang="es-ES" sz="2800" b="1" dirty="0" smtClean="0">
                <a:solidFill>
                  <a:srgbClr val="008A3E"/>
                </a:solidFill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7411" name="Rectángulo 3"/>
          <p:cNvSpPr>
            <a:spLocks noChangeArrowheads="1"/>
          </p:cNvSpPr>
          <p:nvPr/>
        </p:nvSpPr>
        <p:spPr bwMode="auto">
          <a:xfrm>
            <a:off x="285750" y="2286000"/>
            <a:ext cx="7215188" cy="424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just">
              <a:spcBef>
                <a:spcPts val="600"/>
              </a:spcBef>
              <a:spcAft>
                <a:spcPts val="600"/>
              </a:spcAft>
              <a:buClr>
                <a:srgbClr val="008A3E"/>
              </a:buClr>
              <a:buSzTx/>
              <a:buFont typeface="Wingdings" panose="05000000000000000000" pitchFamily="2" charset="2"/>
              <a:buChar char="ü"/>
            </a:pPr>
            <a:r>
              <a:rPr lang="es-ES" altLang="es-US" sz="2000">
                <a:solidFill>
                  <a:schemeClr val="tx1"/>
                </a:solidFill>
                <a:latin typeface="Arial" panose="020B0604020202020204" pitchFamily="34" charset="0"/>
              </a:rPr>
              <a:t>Las OSDE convocan a los directivos para su participación en el curso. Aseguran la permanencia y promueven la disciplina durante toda su ejecución. Se realizará una edición del PG para cada OSDE del sistema atendido según cronograma.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Clr>
                <a:srgbClr val="008A3E"/>
              </a:buClr>
              <a:buSzTx/>
              <a:buFont typeface="Wingdings" panose="05000000000000000000" pitchFamily="2" charset="2"/>
              <a:buChar char="ü"/>
            </a:pPr>
            <a:r>
              <a:rPr lang="es-ES" altLang="es-US" sz="2000">
                <a:solidFill>
                  <a:schemeClr val="tx1"/>
                </a:solidFill>
                <a:latin typeface="Arial" panose="020B0604020202020204" pitchFamily="34" charset="0"/>
              </a:rPr>
              <a:t>Las empresas constituyen el objeto de estudio del Curso. 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Clr>
                <a:srgbClr val="008A3E"/>
              </a:buClr>
              <a:buSzTx/>
              <a:buFont typeface="Wingdings" panose="05000000000000000000" pitchFamily="2" charset="2"/>
              <a:buChar char="ü"/>
            </a:pPr>
            <a:r>
              <a:rPr lang="es-ES" altLang="es-US" sz="2000">
                <a:solidFill>
                  <a:schemeClr val="tx1"/>
                </a:solidFill>
                <a:latin typeface="Arial" panose="020B0604020202020204" pitchFamily="34" charset="0"/>
              </a:rPr>
              <a:t>El curso se desarrollará empleando todos los recursos y medios de enseñanza con los que cuenta la escuela y las empresas, de modo que se logre una buena distribución de los contenidos, comunicación y gestión del conocimiento.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Clr>
                <a:srgbClr val="008A3E"/>
              </a:buClr>
              <a:buSzTx/>
              <a:buFont typeface="Wingdings" panose="05000000000000000000" pitchFamily="2" charset="2"/>
              <a:buChar char="ü"/>
            </a:pPr>
            <a:r>
              <a:rPr lang="es-ES" altLang="es-US" sz="2000">
                <a:solidFill>
                  <a:schemeClr val="tx1"/>
                </a:solidFill>
                <a:latin typeface="Arial" panose="020B0604020202020204" pitchFamily="34" charset="0"/>
              </a:rPr>
              <a:t>El cronograma de ejecución presentado para el desarrollo del curso debe cumplirse a cabalidad.</a:t>
            </a:r>
          </a:p>
        </p:txBody>
      </p:sp>
      <p:pic>
        <p:nvPicPr>
          <p:cNvPr id="17412" name="Picture 4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8" y="38100"/>
            <a:ext cx="1836737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Rectángulo 6"/>
          <p:cNvSpPr>
            <a:spLocks noChangeArrowheads="1"/>
          </p:cNvSpPr>
          <p:nvPr/>
        </p:nvSpPr>
        <p:spPr bwMode="auto">
          <a:xfrm>
            <a:off x="1893888" y="93663"/>
            <a:ext cx="51990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 typeface="Wingdings 3" panose="05040102010807070707" pitchFamily="18" charset="2"/>
              <a:buNone/>
            </a:pPr>
            <a:r>
              <a:rPr lang="es-ES_tradnl" altLang="es-US" i="1">
                <a:solidFill>
                  <a:schemeClr val="tx1"/>
                </a:solidFill>
                <a:latin typeface="Arial" panose="020B0604020202020204" pitchFamily="34" charset="0"/>
              </a:rPr>
              <a:t>Curso: “</a:t>
            </a:r>
            <a:r>
              <a:rPr lang="es-ES" altLang="es-US" i="1">
                <a:solidFill>
                  <a:schemeClr val="tx1"/>
                </a:solidFill>
                <a:latin typeface="Arial" panose="020B0604020202020204" pitchFamily="34" charset="0"/>
              </a:rPr>
              <a:t>Transformación digital de la empresa industrial  cubana.</a:t>
            </a:r>
            <a:r>
              <a:rPr lang="es-ES_tradnl" altLang="es-US" i="1">
                <a:solidFill>
                  <a:schemeClr val="tx1"/>
                </a:solidFill>
                <a:latin typeface="Arial" panose="020B0604020202020204" pitchFamily="34" charset="0"/>
              </a:rPr>
              <a:t>”</a:t>
            </a:r>
            <a:endParaRPr lang="es-ES" altLang="es-US" i="1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17414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013" y="12700"/>
            <a:ext cx="10223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4 CuadroTexto"/>
          <p:cNvSpPr txBox="1">
            <a:spLocks noChangeArrowheads="1"/>
          </p:cNvSpPr>
          <p:nvPr/>
        </p:nvSpPr>
        <p:spPr bwMode="auto">
          <a:xfrm>
            <a:off x="447675" y="992188"/>
            <a:ext cx="7561263" cy="95408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 typeface="Wingdings 3" panose="05040102010807070707" pitchFamily="18" charset="2"/>
              <a:buNone/>
              <a:defRPr/>
            </a:pPr>
            <a:r>
              <a:rPr lang="es-ES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Indicaciones metodológicas y de organización del curso:</a:t>
            </a:r>
            <a:r>
              <a:rPr lang="es-ES" sz="2800" b="1" dirty="0" smtClean="0">
                <a:solidFill>
                  <a:srgbClr val="008A3E"/>
                </a:solidFill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8435" name="Rectángulo 3"/>
          <p:cNvSpPr>
            <a:spLocks noChangeArrowheads="1"/>
          </p:cNvSpPr>
          <p:nvPr/>
        </p:nvSpPr>
        <p:spPr bwMode="auto">
          <a:xfrm>
            <a:off x="285750" y="2286000"/>
            <a:ext cx="7215188" cy="270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just">
              <a:spcBef>
                <a:spcPts val="600"/>
              </a:spcBef>
              <a:spcAft>
                <a:spcPts val="600"/>
              </a:spcAft>
              <a:buClr>
                <a:srgbClr val="008A3E"/>
              </a:buClr>
              <a:buSzTx/>
              <a:buFont typeface="Wingdings" panose="05000000000000000000" pitchFamily="2" charset="2"/>
              <a:buChar char="ü"/>
            </a:pPr>
            <a:r>
              <a:rPr lang="es-ES" altLang="es-US" sz="2000">
                <a:solidFill>
                  <a:schemeClr val="tx1"/>
                </a:solidFill>
                <a:latin typeface="Arial" panose="020B0604020202020204" pitchFamily="34" charset="0"/>
              </a:rPr>
              <a:t>A distancia, con 2 encuentros presenciales: uno al inicio para la presentación del curso y otro de cierre para la evaluación final en casos selectivos (según calidad del informe presentado y disponibilidad para realizar videoconferencia). 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Clr>
                <a:srgbClr val="008A3E"/>
              </a:buClr>
              <a:buSzTx/>
              <a:buFont typeface="Wingdings" panose="05000000000000000000" pitchFamily="2" charset="2"/>
              <a:buChar char="ü"/>
            </a:pPr>
            <a:r>
              <a:rPr lang="es-ES" altLang="es-US" sz="2000">
                <a:solidFill>
                  <a:schemeClr val="tx1"/>
                </a:solidFill>
                <a:latin typeface="Arial" panose="020B0604020202020204" pitchFamily="34" charset="0"/>
              </a:rPr>
              <a:t>Las tareas, los materiales docentes así como la bibliografía del curso se gestionará por los estudiantes accediendo a la plataforma educativa de GESTA.</a:t>
            </a:r>
          </a:p>
        </p:txBody>
      </p:sp>
      <p:pic>
        <p:nvPicPr>
          <p:cNvPr id="18436" name="Picture 4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8" y="38100"/>
            <a:ext cx="1836737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Rectángulo 6"/>
          <p:cNvSpPr>
            <a:spLocks noChangeArrowheads="1"/>
          </p:cNvSpPr>
          <p:nvPr/>
        </p:nvSpPr>
        <p:spPr bwMode="auto">
          <a:xfrm>
            <a:off x="1893888" y="93663"/>
            <a:ext cx="51990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 typeface="Wingdings 3" panose="05040102010807070707" pitchFamily="18" charset="2"/>
              <a:buNone/>
            </a:pPr>
            <a:r>
              <a:rPr lang="es-ES_tradnl" altLang="es-US" i="1">
                <a:solidFill>
                  <a:schemeClr val="tx1"/>
                </a:solidFill>
                <a:latin typeface="Arial" panose="020B0604020202020204" pitchFamily="34" charset="0"/>
              </a:rPr>
              <a:t>Curso: “</a:t>
            </a:r>
            <a:r>
              <a:rPr lang="es-ES" altLang="es-US" i="1">
                <a:solidFill>
                  <a:schemeClr val="tx1"/>
                </a:solidFill>
                <a:latin typeface="Arial" panose="020B0604020202020204" pitchFamily="34" charset="0"/>
              </a:rPr>
              <a:t>Transformación digital de la empresa industrial  cubana.</a:t>
            </a:r>
            <a:r>
              <a:rPr lang="es-ES_tradnl" altLang="es-US" i="1">
                <a:solidFill>
                  <a:schemeClr val="tx1"/>
                </a:solidFill>
                <a:latin typeface="Arial" panose="020B0604020202020204" pitchFamily="34" charset="0"/>
              </a:rPr>
              <a:t>”</a:t>
            </a:r>
            <a:endParaRPr lang="es-ES" altLang="es-US" i="1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18438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013" y="12700"/>
            <a:ext cx="10223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4 CuadroTexto"/>
          <p:cNvSpPr txBox="1">
            <a:spLocks noChangeArrowheads="1"/>
          </p:cNvSpPr>
          <p:nvPr/>
        </p:nvSpPr>
        <p:spPr bwMode="auto">
          <a:xfrm>
            <a:off x="409575" y="1033463"/>
            <a:ext cx="4162425" cy="52387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 typeface="Wingdings 3" panose="05040102010807070707" pitchFamily="18" charset="2"/>
              <a:buNone/>
              <a:defRPr/>
            </a:pPr>
            <a:r>
              <a:rPr lang="es-ES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Sistema de </a:t>
            </a:r>
            <a:r>
              <a:rPr lang="es-ES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e</a:t>
            </a:r>
            <a:r>
              <a:rPr lang="es-ES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valuación:</a:t>
            </a:r>
          </a:p>
        </p:txBody>
      </p:sp>
      <p:sp>
        <p:nvSpPr>
          <p:cNvPr id="20483" name="Rectángulo 2"/>
          <p:cNvSpPr>
            <a:spLocks noChangeArrowheads="1"/>
          </p:cNvSpPr>
          <p:nvPr/>
        </p:nvSpPr>
        <p:spPr bwMode="auto">
          <a:xfrm>
            <a:off x="503238" y="1700213"/>
            <a:ext cx="6805612" cy="408781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3200"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342900" indent="-342900" algn="just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q"/>
              <a:defRPr/>
            </a:pPr>
            <a:r>
              <a:rPr lang="es-ES" sz="20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Parcial</a:t>
            </a:r>
            <a:r>
              <a:rPr lang="es-ES" sz="2000" b="1" dirty="0">
                <a:solidFill>
                  <a:schemeClr val="tx1"/>
                </a:solidFill>
                <a:latin typeface="Arial" panose="020B0604020202020204" pitchFamily="34" charset="0"/>
              </a:rPr>
              <a:t>: </a:t>
            </a:r>
            <a:r>
              <a:rPr lang="es-ES" sz="2000" dirty="0">
                <a:solidFill>
                  <a:schemeClr val="tx1"/>
                </a:solidFill>
                <a:latin typeface="Arial" panose="020B0604020202020204" pitchFamily="34" charset="0"/>
              </a:rPr>
              <a:t>Al cierre de cada tema, mediante la entrega de un trabajo escrito en formato </a:t>
            </a:r>
            <a:r>
              <a:rPr lang="es-ES" sz="2000" dirty="0" smtClean="0">
                <a:solidFill>
                  <a:schemeClr val="tx1"/>
                </a:solidFill>
                <a:latin typeface="Arial" panose="020B0604020202020204" pitchFamily="34" charset="0"/>
              </a:rPr>
              <a:t>digital. </a:t>
            </a:r>
            <a:r>
              <a:rPr lang="es-ES" sz="2000" dirty="0">
                <a:solidFill>
                  <a:schemeClr val="tx1"/>
                </a:solidFill>
                <a:latin typeface="Arial" panose="020B0604020202020204" pitchFamily="34" charset="0"/>
              </a:rPr>
              <a:t>Será realizado por equipos conformados por el director de cada empresa y sus UEB. </a:t>
            </a:r>
            <a:endParaRPr lang="es-ES" sz="2000" dirty="0" smtClean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algn="just">
              <a:buClr>
                <a:schemeClr val="accent2">
                  <a:lumMod val="75000"/>
                </a:schemeClr>
              </a:buClr>
              <a:buFont typeface="Wingdings 3" panose="05040102010807070707" pitchFamily="18" charset="2"/>
              <a:buNone/>
              <a:defRPr/>
            </a:pPr>
            <a:endParaRPr lang="es-ES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342900" indent="-342900" algn="just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q"/>
              <a:defRPr/>
            </a:pPr>
            <a:r>
              <a:rPr lang="es-ES" sz="20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Final</a:t>
            </a:r>
            <a:r>
              <a:rPr lang="es-ES" sz="2000" b="1" dirty="0">
                <a:solidFill>
                  <a:schemeClr val="tx1"/>
                </a:solidFill>
                <a:latin typeface="Arial" panose="020B0604020202020204" pitchFamily="34" charset="0"/>
              </a:rPr>
              <a:t>: </a:t>
            </a:r>
            <a:r>
              <a:rPr lang="es-ES" sz="2000" dirty="0">
                <a:solidFill>
                  <a:schemeClr val="tx1"/>
                </a:solidFill>
                <a:latin typeface="Arial" panose="020B0604020202020204" pitchFamily="34" charset="0"/>
              </a:rPr>
              <a:t>Presentación y defensa de un Trabajo </a:t>
            </a:r>
            <a:r>
              <a:rPr lang="es-ES" sz="2000" dirty="0" smtClean="0">
                <a:solidFill>
                  <a:schemeClr val="tx1"/>
                </a:solidFill>
                <a:latin typeface="Arial" panose="020B0604020202020204" pitchFamily="34" charset="0"/>
              </a:rPr>
              <a:t>Final consistente en la </a:t>
            </a:r>
            <a:r>
              <a:rPr lang="es-ES" sz="2000" dirty="0">
                <a:solidFill>
                  <a:schemeClr val="tx1"/>
                </a:solidFill>
                <a:latin typeface="Arial" panose="020B0604020202020204" pitchFamily="34" charset="0"/>
              </a:rPr>
              <a:t>actualización </a:t>
            </a:r>
            <a:r>
              <a:rPr lang="es-ES" sz="2000" dirty="0" smtClean="0">
                <a:solidFill>
                  <a:schemeClr val="tx1"/>
                </a:solidFill>
                <a:latin typeface="Arial" panose="020B0604020202020204" pitchFamily="34" charset="0"/>
              </a:rPr>
              <a:t>de la </a:t>
            </a:r>
            <a:r>
              <a:rPr lang="es-ES" sz="2000" dirty="0">
                <a:solidFill>
                  <a:schemeClr val="tx1"/>
                </a:solidFill>
                <a:latin typeface="Arial" panose="020B0604020202020204" pitchFamily="34" charset="0"/>
              </a:rPr>
              <a:t>Estrategia de Desarrollo y Uso de las </a:t>
            </a:r>
            <a:r>
              <a:rPr lang="es-ES" sz="2000" dirty="0" smtClean="0">
                <a:solidFill>
                  <a:schemeClr val="tx1"/>
                </a:solidFill>
                <a:latin typeface="Arial" panose="020B0604020202020204" pitchFamily="34" charset="0"/>
              </a:rPr>
              <a:t>TIC proyectado hasta el 2021</a:t>
            </a:r>
            <a:r>
              <a:rPr lang="es-ES" sz="2000" dirty="0">
                <a:solidFill>
                  <a:schemeClr val="tx1"/>
                </a:solidFill>
                <a:latin typeface="Arial" panose="020B0604020202020204" pitchFamily="34" charset="0"/>
              </a:rPr>
              <a:t>. La actividad debe integrar los resultados del diagnóstico realizado en el Tema 2 y las actividades del Plan de Acciones propuesto en el Tema 3..</a:t>
            </a:r>
          </a:p>
          <a:p>
            <a:pPr marL="342900" indent="-342900" algn="just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Clr>
                <a:schemeClr val="accent2">
                  <a:lumMod val="75000"/>
                </a:schemeClr>
              </a:buClr>
              <a:buSzTx/>
              <a:buFont typeface="Wingdings" panose="05000000000000000000" pitchFamily="2" charset="2"/>
              <a:buChar char="q"/>
              <a:defRPr/>
            </a:pPr>
            <a:endParaRPr lang="es-VE" sz="2000" b="1" dirty="0" smtClean="0">
              <a:solidFill>
                <a:schemeClr val="tx1"/>
              </a:solidFill>
              <a:latin typeface="Arial" panose="020B0604020202020204" pitchFamily="34" charset="0"/>
              <a:cs typeface="Calibri" panose="020F0502020204030204" pitchFamily="34" charset="0"/>
            </a:endParaRPr>
          </a:p>
        </p:txBody>
      </p:sp>
      <p:pic>
        <p:nvPicPr>
          <p:cNvPr id="19460" name="Picture 4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8" y="38100"/>
            <a:ext cx="1836737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1" name="Rectángulo 6"/>
          <p:cNvSpPr>
            <a:spLocks noChangeArrowheads="1"/>
          </p:cNvSpPr>
          <p:nvPr/>
        </p:nvSpPr>
        <p:spPr bwMode="auto">
          <a:xfrm>
            <a:off x="1893888" y="93663"/>
            <a:ext cx="51990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 typeface="Wingdings 3" panose="05040102010807070707" pitchFamily="18" charset="2"/>
              <a:buNone/>
            </a:pPr>
            <a:r>
              <a:rPr lang="es-ES_tradnl" altLang="es-US" i="1">
                <a:solidFill>
                  <a:schemeClr val="tx1"/>
                </a:solidFill>
                <a:latin typeface="Arial" panose="020B0604020202020204" pitchFamily="34" charset="0"/>
              </a:rPr>
              <a:t>Curso: “</a:t>
            </a:r>
            <a:r>
              <a:rPr lang="es-ES" altLang="es-US" i="1">
                <a:solidFill>
                  <a:schemeClr val="tx1"/>
                </a:solidFill>
                <a:latin typeface="Arial" panose="020B0604020202020204" pitchFamily="34" charset="0"/>
              </a:rPr>
              <a:t>Transformación digital de la empresa industrial  cubana.</a:t>
            </a:r>
            <a:r>
              <a:rPr lang="es-ES_tradnl" altLang="es-US" i="1">
                <a:solidFill>
                  <a:schemeClr val="tx1"/>
                </a:solidFill>
                <a:latin typeface="Arial" panose="020B0604020202020204" pitchFamily="34" charset="0"/>
              </a:rPr>
              <a:t>”</a:t>
            </a:r>
            <a:endParaRPr lang="es-ES" altLang="es-US" i="1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19462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013" y="12700"/>
            <a:ext cx="10223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10024</TotalTime>
  <Words>1307</Words>
  <Application>Microsoft Office PowerPoint</Application>
  <PresentationFormat>Presentación en pantalla (4:3)</PresentationFormat>
  <Paragraphs>156</Paragraphs>
  <Slides>13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13</vt:i4>
      </vt:variant>
    </vt:vector>
  </HeadingPairs>
  <TitlesOfParts>
    <vt:vector size="22" baseType="lpstr">
      <vt:lpstr>Arial</vt:lpstr>
      <vt:lpstr>Calibri</vt:lpstr>
      <vt:lpstr>Courier New</vt:lpstr>
      <vt:lpstr>Symbol</vt:lpstr>
      <vt:lpstr>Trebuchet MS</vt:lpstr>
      <vt:lpstr>Wingdings</vt:lpstr>
      <vt:lpstr>Wingdings 3</vt:lpstr>
      <vt:lpstr>Tema de Office</vt:lpstr>
      <vt:lpstr>Faceta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Gesta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rosamaria</dc:creator>
  <cp:lastModifiedBy>pc</cp:lastModifiedBy>
  <cp:revision>590</cp:revision>
  <cp:lastPrinted>2019-09-06T13:26:52Z</cp:lastPrinted>
  <dcterms:created xsi:type="dcterms:W3CDTF">2015-04-22T13:42:42Z</dcterms:created>
  <dcterms:modified xsi:type="dcterms:W3CDTF">2019-10-09T23:41:23Z</dcterms:modified>
</cp:coreProperties>
</file>